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D6E-40F3-B295-C2B4F138F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525344"/>
        <c:axId val="302529280"/>
      </c:lineChart>
      <c:catAx>
        <c:axId val="30252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29280"/>
        <c:crosses val="autoZero"/>
        <c:auto val="1"/>
        <c:lblAlgn val="ctr"/>
        <c:lblOffset val="100"/>
        <c:noMultiLvlLbl val="0"/>
      </c:catAx>
      <c:valAx>
        <c:axId val="30252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2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7D93-FF88-4880-9DFC-9E4B03D1F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84FDD4-93DC-46FB-8176-F9D081503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1096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F5D40-89B4-44AF-943B-31A63263C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DABC0-E2BB-4484-847B-D5862F3F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86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ampongdental</dc:title>
  <dc:creator>Frederik Peiniger</dc:creator>
  <cp:lastModifiedBy>Frederik Peiniger</cp:lastModifiedBy>
  <cp:revision>1</cp:revision>
  <dcterms:created xsi:type="dcterms:W3CDTF">2019-08-06T11:39:40Z</dcterms:created>
  <dcterms:modified xsi:type="dcterms:W3CDTF">2019-08-06T11:39:46Z</dcterms:modified>
</cp:coreProperties>
</file>