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2DF-42EC-BEAB-A69910FB1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471144"/>
        <c:axId val="299685248"/>
      </c:lineChart>
      <c:catAx>
        <c:axId val="17647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85248"/>
        <c:crosses val="autoZero"/>
        <c:auto val="1"/>
        <c:lblAlgn val="ctr"/>
        <c:lblOffset val="100"/>
        <c:noMultiLvlLbl val="0"/>
      </c:catAx>
      <c:valAx>
        <c:axId val="29968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7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6E849-A769-448F-AC37-5F0FEB19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984F5-C314-4659-9A54-1479619B29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963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E97EA-D7AF-4F78-B945-8EFCB3B3A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00BB7-0B08-4D80-AF29-88364B2D0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378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Ampong Dental</dc:title>
  <dc:creator>Frederik Peiniger</dc:creator>
  <cp:lastModifiedBy>Frederik Peiniger</cp:lastModifiedBy>
  <cp:revision>1</cp:revision>
  <dcterms:created xsi:type="dcterms:W3CDTF">2019-08-06T10:59:18Z</dcterms:created>
  <dcterms:modified xsi:type="dcterms:W3CDTF">2019-08-06T10:59:22Z</dcterms:modified>
</cp:coreProperties>
</file>