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Ampong Dental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">
                  <c:v>53030</c:v>
                </c:pt>
                <c:pt idx="4">
                  <c:v>53038</c:v>
                </c:pt>
                <c:pt idx="5">
                  <c:v>53039</c:v>
                </c:pt>
                <c:pt idx="6">
                  <c:v>53041</c:v>
                </c:pt>
                <c:pt idx="7">
                  <c:v>53049</c:v>
                </c:pt>
                <c:pt idx="8">
                  <c:v>53057</c:v>
                </c:pt>
                <c:pt idx="9">
                  <c:v>53065</c:v>
                </c:pt>
                <c:pt idx="10">
                  <c:v>53069</c:v>
                </c:pt>
                <c:pt idx="11">
                  <c:v>53079</c:v>
                </c:pt>
                <c:pt idx="12">
                  <c:v>53085</c:v>
                </c:pt>
                <c:pt idx="13">
                  <c:v>53098</c:v>
                </c:pt>
                <c:pt idx="14">
                  <c:v>53102</c:v>
                </c:pt>
                <c:pt idx="15">
                  <c:v>53116</c:v>
                </c:pt>
                <c:pt idx="16">
                  <c:v>53121</c:v>
                </c:pt>
                <c:pt idx="17">
                  <c:v>53120</c:v>
                </c:pt>
                <c:pt idx="18">
                  <c:v>53125</c:v>
                </c:pt>
                <c:pt idx="19">
                  <c:v>53129</c:v>
                </c:pt>
                <c:pt idx="20">
                  <c:v>53142</c:v>
                </c:pt>
                <c:pt idx="21">
                  <c:v>53156</c:v>
                </c:pt>
                <c:pt idx="22">
                  <c:v>53168</c:v>
                </c:pt>
                <c:pt idx="23">
                  <c:v>53183</c:v>
                </c:pt>
                <c:pt idx="24">
                  <c:v>53195</c:v>
                </c:pt>
                <c:pt idx="25">
                  <c:v>53205</c:v>
                </c:pt>
                <c:pt idx="26">
                  <c:v>53224</c:v>
                </c:pt>
                <c:pt idx="27">
                  <c:v>53241</c:v>
                </c:pt>
                <c:pt idx="28">
                  <c:v>53251</c:v>
                </c:pt>
                <c:pt idx="29">
                  <c:v>53278</c:v>
                </c:pt>
                <c:pt idx="30">
                  <c:v>53280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2D-4185-A09C-9A40170EE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322144"/>
        <c:axId val="294323128"/>
      </c:lineChart>
      <c:dateAx>
        <c:axId val="294322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323128"/>
        <c:crosses val="autoZero"/>
        <c:auto val="1"/>
        <c:lblOffset val="100"/>
        <c:baseTimeUnit val="days"/>
      </c:dateAx>
      <c:valAx>
        <c:axId val="29432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32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94CEB-1904-4532-9AA6-706F8DB86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Ampong 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3BD99F-013F-4A23-99FA-7CA6249EC4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02713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91566-1E1D-4D0F-AFD0-A30E70853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22F7B-E313-4192-A903-3D2718FCF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374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Ampong 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Ampong Dental</dc:title>
  <dc:creator>Frederik Peiniger</dc:creator>
  <cp:lastModifiedBy>Frederik Peiniger</cp:lastModifiedBy>
  <cp:revision>1</cp:revision>
  <dcterms:created xsi:type="dcterms:W3CDTF">2019-08-06T10:57:33Z</dcterms:created>
  <dcterms:modified xsi:type="dcterms:W3CDTF">2019-08-06T10:57:37Z</dcterms:modified>
</cp:coreProperties>
</file>