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Ampong Dental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1-4F19-BA26-ACFAB5CEC2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Ampong Dental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C1-4F19-BA26-ACFAB5CEC2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Ampong Dental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394980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C1-4F19-BA26-ACFAB5CEC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592112"/>
        <c:axId val="301590800"/>
      </c:barChart>
      <c:catAx>
        <c:axId val="30159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90800"/>
        <c:crosses val="autoZero"/>
        <c:auto val="1"/>
        <c:lblAlgn val="ctr"/>
        <c:lblOffset val="100"/>
        <c:noMultiLvlLbl val="0"/>
      </c:catAx>
      <c:valAx>
        <c:axId val="30159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9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65877-1B09-4C63-BD53-65CEE05C6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63DBD3-1237-4092-9AF4-8CB7461FA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3433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2AF39-6523-44F1-A109-B16E18A23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7CF96-EE02-471D-8998-88F66800A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964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Type Distribution (last 28 days)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Type Distribution (last 28 days) | Ampong Dental</dc:title>
  <dc:creator>Frederik Peiniger</dc:creator>
  <cp:lastModifiedBy>Frederik Peiniger</cp:lastModifiedBy>
  <cp:revision>1</cp:revision>
  <dcterms:created xsi:type="dcterms:W3CDTF">2019-08-06T10:57:08Z</dcterms:created>
  <dcterms:modified xsi:type="dcterms:W3CDTF">2019-08-06T10:57:12Z</dcterms:modified>
</cp:coreProperties>
</file>