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582</c:v>
                </c:pt>
                <c:pt idx="1">
                  <c:v>8313</c:v>
                </c:pt>
                <c:pt idx="2">
                  <c:v>5838</c:v>
                </c:pt>
                <c:pt idx="3">
                  <c:v>1728</c:v>
                </c:pt>
                <c:pt idx="4">
                  <c:v>230</c:v>
                </c:pt>
                <c:pt idx="5">
                  <c:v>46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9-4C3B-9AAD-7C4A45B710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1349</c:v>
                </c:pt>
                <c:pt idx="1">
                  <c:v>18398</c:v>
                </c:pt>
                <c:pt idx="2">
                  <c:v>12017</c:v>
                </c:pt>
                <c:pt idx="3">
                  <c:v>3700</c:v>
                </c:pt>
                <c:pt idx="4">
                  <c:v>624</c:v>
                </c:pt>
                <c:pt idx="5">
                  <c:v>118</c:v>
                </c:pt>
                <c:pt idx="6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09-4C3B-9AAD-7C4A45B71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908128"/>
        <c:axId val="258909112"/>
      </c:barChart>
      <c:catAx>
        <c:axId val="25890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09112"/>
        <c:crosses val="autoZero"/>
        <c:auto val="1"/>
        <c:lblAlgn val="ctr"/>
        <c:lblOffset val="100"/>
        <c:noMultiLvlLbl val="0"/>
      </c:catAx>
      <c:valAx>
        <c:axId val="25890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8D058-CD69-46FE-9081-82FF7C8B0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660EE-F12C-4E3A-96D9-42E390797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262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6BDC3-38E2-4D50-AE61-78333ED00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9D186-5789-499C-B906-B00BA075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4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Ampong Dental</dc:title>
  <dc:creator>Frederik Peiniger</dc:creator>
  <cp:lastModifiedBy>Frederik Peiniger</cp:lastModifiedBy>
  <cp:revision>1</cp:revision>
  <dcterms:created xsi:type="dcterms:W3CDTF">2019-08-06T10:56:32Z</dcterms:created>
  <dcterms:modified xsi:type="dcterms:W3CDTF">2019-08-06T10:56:37Z</dcterms:modified>
</cp:coreProperties>
</file>