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 Dental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58157</c:v>
                </c:pt>
                <c:pt idx="1">
                  <c:v>50900</c:v>
                </c:pt>
                <c:pt idx="2">
                  <c:v>43636</c:v>
                </c:pt>
                <c:pt idx="3">
                  <c:v>50110</c:v>
                </c:pt>
                <c:pt idx="4">
                  <c:v>41648</c:v>
                </c:pt>
                <c:pt idx="5">
                  <c:v>36760</c:v>
                </c:pt>
                <c:pt idx="6">
                  <c:v>37873</c:v>
                </c:pt>
                <c:pt idx="7">
                  <c:v>35852</c:v>
                </c:pt>
                <c:pt idx="8">
                  <c:v>33255</c:v>
                </c:pt>
                <c:pt idx="9">
                  <c:v>14270</c:v>
                </c:pt>
                <c:pt idx="10">
                  <c:v>23810</c:v>
                </c:pt>
                <c:pt idx="11">
                  <c:v>46377</c:v>
                </c:pt>
                <c:pt idx="12">
                  <c:v>54581</c:v>
                </c:pt>
                <c:pt idx="13">
                  <c:v>36018</c:v>
                </c:pt>
                <c:pt idx="14">
                  <c:v>38099</c:v>
                </c:pt>
                <c:pt idx="15">
                  <c:v>35867</c:v>
                </c:pt>
                <c:pt idx="16">
                  <c:v>20491</c:v>
                </c:pt>
                <c:pt idx="17">
                  <c:v>14299</c:v>
                </c:pt>
                <c:pt idx="18">
                  <c:v>14842</c:v>
                </c:pt>
                <c:pt idx="19">
                  <c:v>13203</c:v>
                </c:pt>
                <c:pt idx="20">
                  <c:v>21704</c:v>
                </c:pt>
                <c:pt idx="21">
                  <c:v>32966</c:v>
                </c:pt>
                <c:pt idx="22">
                  <c:v>26394</c:v>
                </c:pt>
                <c:pt idx="23">
                  <c:v>31736</c:v>
                </c:pt>
                <c:pt idx="24">
                  <c:v>32990</c:v>
                </c:pt>
                <c:pt idx="25">
                  <c:v>33133</c:v>
                </c:pt>
                <c:pt idx="26">
                  <c:v>29950</c:v>
                </c:pt>
                <c:pt idx="27">
                  <c:v>39757</c:v>
                </c:pt>
                <c:pt idx="28">
                  <c:v>30616</c:v>
                </c:pt>
                <c:pt idx="29">
                  <c:v>25721</c:v>
                </c:pt>
                <c:pt idx="30">
                  <c:v>7178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74-432B-AF6C-463979485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645424"/>
        <c:axId val="258642144"/>
      </c:lineChart>
      <c:dateAx>
        <c:axId val="25864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642144"/>
        <c:crosses val="autoZero"/>
        <c:auto val="1"/>
        <c:lblOffset val="100"/>
        <c:baseTimeUnit val="days"/>
      </c:dateAx>
      <c:valAx>
        <c:axId val="25864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6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0FE4B-0E9D-4A52-9692-3B35186C6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509ED-E3FE-4A20-97DE-567CBA9AE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80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6EDD7-CC0A-4847-9725-8EB7D9C4C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04672-6F6A-4C92-B28F-3D8DBCE78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77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Ampong Dental</dc:title>
  <dc:creator>Frederik Peiniger</dc:creator>
  <cp:lastModifiedBy>Frederik Peiniger</cp:lastModifiedBy>
  <cp:revision>1</cp:revision>
  <dcterms:created xsi:type="dcterms:W3CDTF">2019-08-06T10:55:43Z</dcterms:created>
  <dcterms:modified xsi:type="dcterms:W3CDTF">2019-08-06T10:55:48Z</dcterms:modified>
</cp:coreProperties>
</file>