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3FF3-4B2A-9A20-512317716A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63600840"/>
        <c:axId val="263601168"/>
      </c:lineChart>
      <c:catAx>
        <c:axId val="263600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601168"/>
        <c:crosses val="autoZero"/>
        <c:auto val="1"/>
        <c:lblAlgn val="ctr"/>
        <c:lblOffset val="100"/>
        <c:noMultiLvlLbl val="0"/>
      </c:catAx>
      <c:valAx>
        <c:axId val="2636011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3600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8/6/2019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7AA426-B7DD-4634-8F8F-B9A7EEAED2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Impressions | Ampong Dental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3F99E30-FDA4-4F32-AA97-FA0F0391DA4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42856824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8D6A534-D6D9-43C3-AAF7-DB1C2FEF8F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07/01/2019 - 07/31/2019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CF7F81C-D06B-4176-8506-CFC9EE3F33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68690029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Impressions | Ampong Dental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Impressions | Ampong Dental</dc:title>
  <dc:creator>Frederik Peiniger</dc:creator>
  <cp:lastModifiedBy>Frederik Peiniger</cp:lastModifiedBy>
  <cp:revision>1</cp:revision>
  <dcterms:created xsi:type="dcterms:W3CDTF">2019-08-06T10:55:28Z</dcterms:created>
  <dcterms:modified xsi:type="dcterms:W3CDTF">2019-08-06T10:55:32Z</dcterms:modified>
</cp:coreProperties>
</file>