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7138-44D6-BAA6-D1B0A4DCD5F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7138-44D6-BAA6-D1B0A4DCD5F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7138-44D6-BAA6-D1B0A4DCD5F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7138-44D6-BAA6-D1B0A4DCD5F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7138-44D6-BAA6-D1B0A4DCD5F2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7138-44D6-BAA6-D1B0A4DCD5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5183936"/>
        <c:axId val="295180656"/>
      </c:barChart>
      <c:catAx>
        <c:axId val="295183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80656"/>
        <c:crosses val="autoZero"/>
        <c:auto val="1"/>
        <c:lblAlgn val="ctr"/>
        <c:lblOffset val="100"/>
        <c:noMultiLvlLbl val="0"/>
      </c:catAx>
      <c:valAx>
        <c:axId val="295180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83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F22D0-36CF-41B5-85EE-FAC86D55C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Ampong Dental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2B6B38-7DF7-459E-BD12-8889407D64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99711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47437A-B5A7-4EEC-AF4A-7FFCB4781D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49793-B8F2-4930-BBD9-F15DDFA6B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0310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Reactions Distribution | Ampong Dental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Reactions Distribution | Ampong Dental</dc:title>
  <dc:creator>Frederik Peiniger</dc:creator>
  <cp:lastModifiedBy>Frederik Peiniger</cp:lastModifiedBy>
  <cp:revision>1</cp:revision>
  <dcterms:created xsi:type="dcterms:W3CDTF">2019-08-06T10:55:09Z</dcterms:created>
  <dcterms:modified xsi:type="dcterms:W3CDTF">2019-08-06T10:55:13Z</dcterms:modified>
</cp:coreProperties>
</file>