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12D-431E-8D59-56102224D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22792"/>
        <c:axId val="305017544"/>
      </c:lineChart>
      <c:catAx>
        <c:axId val="30502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7544"/>
        <c:crosses val="autoZero"/>
        <c:auto val="1"/>
        <c:lblAlgn val="ctr"/>
        <c:lblOffset val="100"/>
        <c:noMultiLvlLbl val="0"/>
      </c:catAx>
      <c:valAx>
        <c:axId val="30501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2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1A9B-10B0-4E6F-A025-9FB9863FB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B01C6B-3E94-4032-A9E9-37B0304AC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9831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D2709-C914-4D0D-A0E4-C3C42009D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90DCF-0CF1-407B-B7DC-7248E824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06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Ampong Dental</dc:title>
  <dc:creator>Frederik Peiniger</dc:creator>
  <cp:lastModifiedBy>Frederik Peiniger</cp:lastModifiedBy>
  <cp:revision>1</cp:revision>
  <dcterms:created xsi:type="dcterms:W3CDTF">2019-08-06T10:54:46Z</dcterms:created>
  <dcterms:modified xsi:type="dcterms:W3CDTF">2019-08-06T10:54:52Z</dcterms:modified>
</cp:coreProperties>
</file>