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92.766666666666694</c:v>
                </c:pt>
                <c:pt idx="1">
                  <c:v>64</c:v>
                </c:pt>
                <c:pt idx="2">
                  <c:v>58.807692307692299</c:v>
                </c:pt>
                <c:pt idx="3">
                  <c:v>56.821428571428598</c:v>
                </c:pt>
                <c:pt idx="4">
                  <c:v>81.1666666666667</c:v>
                </c:pt>
                <c:pt idx="5">
                  <c:v>67.2</c:v>
                </c:pt>
                <c:pt idx="6">
                  <c:v>52.310344827586199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3B-4F29-A299-09886EF39A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493344"/>
        <c:axId val="313496952"/>
      </c:barChart>
      <c:catAx>
        <c:axId val="31349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96952"/>
        <c:crosses val="autoZero"/>
        <c:auto val="1"/>
        <c:lblAlgn val="ctr"/>
        <c:lblOffset val="100"/>
        <c:noMultiLvlLbl val="0"/>
      </c:catAx>
      <c:valAx>
        <c:axId val="31349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9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4A94E-7D3E-446B-93DB-D07F0282C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548FEA-9844-4822-91F9-249D686A66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6530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CA591-10D8-4B76-980C-CB8902BA28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02/01/2019 - 07/16/2019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8791F-0B6A-4ABF-BA35-E901F63F4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3882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Engagements By Weekday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Engagements By Weekday | loccitane_ph</dc:title>
  <dc:creator>Frederik Peiniger</dc:creator>
  <cp:lastModifiedBy>Frederik Peiniger</cp:lastModifiedBy>
  <cp:revision>1</cp:revision>
  <dcterms:created xsi:type="dcterms:W3CDTF">2019-07-17T09:18:56Z</dcterms:created>
  <dcterms:modified xsi:type="dcterms:W3CDTF">2019-07-17T09:19:01Z</dcterms:modified>
</cp:coreProperties>
</file>