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1466.1666666666699</c:v>
                </c:pt>
                <c:pt idx="1">
                  <c:v>1312.96875</c:v>
                </c:pt>
                <c:pt idx="2">
                  <c:v>1367.11538461538</c:v>
                </c:pt>
                <c:pt idx="3">
                  <c:v>1270.2857142857099</c:v>
                </c:pt>
                <c:pt idx="4">
                  <c:v>1392.1666666666699</c:v>
                </c:pt>
                <c:pt idx="5">
                  <c:v>1469.6</c:v>
                </c:pt>
                <c:pt idx="6">
                  <c:v>1361.58620689655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2-41B6-9EBF-954BD50FD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395624"/>
        <c:axId val="263396936"/>
      </c:barChart>
      <c:catAx>
        <c:axId val="26339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96936"/>
        <c:crosses val="autoZero"/>
        <c:auto val="1"/>
        <c:lblAlgn val="ctr"/>
        <c:lblOffset val="100"/>
        <c:noMultiLvlLbl val="0"/>
      </c:catAx>
      <c:valAx>
        <c:axId val="26339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9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6D20-8B7A-451F-80DB-0FB4D50D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005EA-1703-4149-8E16-F756B4763F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956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A55C4-8DB0-4C10-A4FC-5674CA122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02/01/2019 - 07/16/2019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A3035-8E38-4407-9BFD-6754B5B17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945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2019-07-17T09:18:24Z</dcterms:created>
  <dcterms:modified xsi:type="dcterms:W3CDTF">2019-07-17T09:18:29Z</dcterms:modified>
</cp:coreProperties>
</file>