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55C12-ED3B-4D70-9D84-FCCA4E126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 | loccitane_ph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DF94AC-4C65-46DE-B74E-51D8239778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9285689"/>
              </p:ext>
            </p:extLst>
          </p:nvPr>
        </p:nvGraphicFramePr>
        <p:xfrm>
          <a:off x="457200" y="1731963"/>
          <a:ext cx="8229601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29182429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74230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36782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96599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58027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02071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22054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10141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87882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04779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56287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02714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39107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2578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65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loccitane_ph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1375.52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209.13924050633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649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BFD9C8-D98D-4821-A1ED-2A2377E6E7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02/01/2019 - 07/16/2019</a:t>
            </a:r>
          </a:p>
        </p:txBody>
      </p:sp>
    </p:spTree>
    <p:extLst>
      <p:ext uri="{BB962C8B-B14F-4D97-AF65-F5344CB8AC3E}">
        <p14:creationId xmlns:p14="http://schemas.microsoft.com/office/powerpoint/2010/main" val="6915077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| loccitane_ph</dc:title>
  <dc:creator>Frederik Peiniger</dc:creator>
  <cp:lastModifiedBy>Frederik Peiniger</cp:lastModifiedBy>
  <cp:revision>1</cp:revision>
  <dcterms:created xsi:type="dcterms:W3CDTF">2019-07-17T09:17:07Z</dcterms:created>
  <dcterms:modified xsi:type="dcterms:W3CDTF">2019-07-17T09:17:15Z</dcterms:modified>
</cp:coreProperties>
</file>