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Sheet1!$A$2:$A$151</c:f>
            </c:multiLvlStrRef>
          </c:cat>
          <c:val>
            <c:numRef>
              <c:f>Sheet1!$B$2:$B$151</c:f>
            </c:numRef>
          </c:val>
          <c:smooth val="0"/>
          <c:extLst>
            <c:ext xmlns:c16="http://schemas.microsoft.com/office/drawing/2014/chart" uri="{C3380CC4-5D6E-409C-BE32-E72D297353CC}">
              <c16:uniqueId val="{00000000-5A1A-49CE-BEAA-753150E736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933464"/>
        <c:axId val="256935760"/>
      </c:lineChart>
      <c:catAx>
        <c:axId val="256933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935760"/>
        <c:crosses val="autoZero"/>
        <c:auto val="1"/>
        <c:lblAlgn val="ctr"/>
        <c:lblOffset val="100"/>
        <c:noMultiLvlLbl val="0"/>
      </c:catAx>
      <c:valAx>
        <c:axId val="25693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933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63645-A5DA-4660-992D-4B2813B11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72F06F-0FCC-4B91-926E-96E2C21852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7985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DE0C0E-6595-4E02-BA2A-C2A8965EA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E4BF7-611A-4DFA-9AFA-AD474DC1E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190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loccitane_ph</dc:title>
  <dc:creator>Frederik Peiniger</dc:creator>
  <cp:lastModifiedBy>Frederik Peiniger</cp:lastModifiedBy>
  <cp:revision>1</cp:revision>
  <dcterms:created xsi:type="dcterms:W3CDTF">2019-07-11T09:30:29Z</dcterms:created>
  <dcterms:modified xsi:type="dcterms:W3CDTF">2019-07-11T09:30:33Z</dcterms:modified>
</cp:coreProperties>
</file>