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D2-4B53-A160-3FF02D71E9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79.529411764705898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D2-4B53-A160-3FF02D71E9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44.545454545454497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D2-4B53-A160-3FF02D71E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8367776"/>
        <c:axId val="258369416"/>
      </c:barChart>
      <c:catAx>
        <c:axId val="2583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69416"/>
        <c:crosses val="autoZero"/>
        <c:auto val="1"/>
        <c:lblAlgn val="ctr"/>
        <c:lblOffset val="100"/>
        <c:noMultiLvlLbl val="0"/>
      </c:catAx>
      <c:valAx>
        <c:axId val="25836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6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F4933-6B30-4826-B81C-64AC9F7EC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24568C-ED6F-43A9-9847-00A2A4325E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6106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A4D8C7-59C4-4202-A382-6B400F12A0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87361-F839-4238-A762-ACC9337F6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952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Avg. Organic Engagement Distribution per post (by Post Type)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Avg. Organic Engagement Distribution per post (by Post Type) | loccitane_ph</dc:title>
  <dc:creator>Frederik Peiniger</dc:creator>
  <cp:lastModifiedBy>Frederik Peiniger</cp:lastModifiedBy>
  <cp:revision>1</cp:revision>
  <dcterms:created xsi:type="dcterms:W3CDTF">2019-07-10T11:56:29Z</dcterms:created>
  <dcterms:modified xsi:type="dcterms:W3CDTF">2019-07-10T11:56:35Z</dcterms:modified>
</cp:coreProperties>
</file>