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BA5-4428-AC09-ECD715965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591688"/>
        <c:axId val="298591360"/>
      </c:barChart>
      <c:catAx>
        <c:axId val="29859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91360"/>
        <c:crosses val="autoZero"/>
        <c:auto val="1"/>
        <c:lblAlgn val="ctr"/>
        <c:lblOffset val="100"/>
        <c:noMultiLvlLbl val="0"/>
      </c:catAx>
      <c:valAx>
        <c:axId val="29859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9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0F1FA-1C25-48A3-8AEB-383DAE157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71085D-95F6-4347-87FD-B8284A1B2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940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C9210-AC34-4960-9EEF-BFE2AD665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16E57-4528-44C0-B45C-79E6CB99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025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2019-07-10T11:50:45Z</dcterms:created>
  <dcterms:modified xsi:type="dcterms:W3CDTF">2019-07-10T11:50:50Z</dcterms:modified>
</cp:coreProperties>
</file>