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68-4D7B-81FF-81D6F7C69A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1569.8235294117601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68-4D7B-81FF-81D6F7C69A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1143.6363636363601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68-4D7B-81FF-81D6F7C69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1067504"/>
        <c:axId val="251067832"/>
      </c:barChart>
      <c:catAx>
        <c:axId val="25106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67832"/>
        <c:crosses val="autoZero"/>
        <c:auto val="1"/>
        <c:lblAlgn val="ctr"/>
        <c:lblOffset val="100"/>
        <c:noMultiLvlLbl val="0"/>
      </c:catAx>
      <c:valAx>
        <c:axId val="25106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6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5FC65-2781-41DA-8F3A-6E8C70DC4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ACA48C-CF1A-41EC-8353-EE1BA86C9D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4899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1DD53-4B06-4407-9545-D974DD318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1BF53-5FD9-46D8-A524-37B03D27D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3859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Post Type 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Post Type  | loccitane_ph</dc:title>
  <dc:creator>Frederik Peiniger</dc:creator>
  <cp:lastModifiedBy>Frederik Peiniger</cp:lastModifiedBy>
  <cp:revision>1</cp:revision>
  <dcterms:created xsi:type="dcterms:W3CDTF">2019-07-10T11:23:17Z</dcterms:created>
  <dcterms:modified xsi:type="dcterms:W3CDTF">2019-07-10T11:23:22Z</dcterms:modified>
</cp:coreProperties>
</file>