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1834.6666666666699</c:v>
                </c:pt>
                <c:pt idx="1">
                  <c:v>1269</c:v>
                </c:pt>
                <c:pt idx="2">
                  <c:v>1320.3333333333301</c:v>
                </c:pt>
                <c:pt idx="3">
                  <c:v>1172.5</c:v>
                </c:pt>
                <c:pt idx="4">
                  <c:v>1394</c:v>
                </c:pt>
                <c:pt idx="5">
                  <c:v>1341</c:v>
                </c:pt>
                <c:pt idx="6">
                  <c:v>1462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B5-4C51-9EFB-F622C9CAC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944176"/>
        <c:axId val="297945488"/>
      </c:barChart>
      <c:catAx>
        <c:axId val="29794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45488"/>
        <c:crosses val="autoZero"/>
        <c:auto val="1"/>
        <c:lblAlgn val="ctr"/>
        <c:lblOffset val="100"/>
        <c:noMultiLvlLbl val="0"/>
      </c:catAx>
      <c:valAx>
        <c:axId val="29794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4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AC157-B9F7-4726-8520-CA540EC6F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E3F4D0-52AD-4049-A603-50C7D3333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483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F0A17-867B-4AD6-8632-3AE364982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0F249-5DA0-49CC-AC5C-669D89CDC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36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2019-07-10T11:12:58Z</dcterms:created>
  <dcterms:modified xsi:type="dcterms:W3CDTF">2019-07-10T11:13:02Z</dcterms:modified>
</cp:coreProperties>
</file>