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B3CE-4EB6-A26F-AAE257A67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421816"/>
        <c:axId val="258423784"/>
      </c:barChart>
      <c:catAx>
        <c:axId val="25842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423784"/>
        <c:crosses val="autoZero"/>
        <c:auto val="1"/>
        <c:lblAlgn val="ctr"/>
        <c:lblOffset val="100"/>
        <c:noMultiLvlLbl val="0"/>
      </c:catAx>
      <c:valAx>
        <c:axId val="25842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42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AB033-7189-48DD-9642-CDC177A10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ACA333-3D76-4695-9269-C0A9CB34B4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5771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E2F77-AFC9-44DC-9491-2E31E08F7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529A4-0131-4102-841A-EC1E5820D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7360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Weekday | loccitane_ph</dc:title>
  <dc:creator>Frederik Peiniger</dc:creator>
  <cp:lastModifiedBy>Frederik Peiniger</cp:lastModifiedBy>
  <cp:revision>1</cp:revision>
  <dcterms:created xsi:type="dcterms:W3CDTF">2019-07-10T11:06:04Z</dcterms:created>
  <dcterms:modified xsi:type="dcterms:W3CDTF">2019-07-10T11:06:09Z</dcterms:modified>
</cp:coreProperties>
</file>