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1C1-4B29-BA67-B3DD1981865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1C1-4B29-BA67-B3DD1981865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1C1-4B29-BA67-B3DD19818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065288"/>
        <c:axId val="294066272"/>
      </c:barChart>
      <c:catAx>
        <c:axId val="29406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66272"/>
        <c:crosses val="autoZero"/>
        <c:auto val="1"/>
        <c:lblAlgn val="ctr"/>
        <c:lblOffset val="100"/>
        <c:noMultiLvlLbl val="0"/>
      </c:catAx>
      <c:valAx>
        <c:axId val="29406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6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23B1-4B23-4E47-8A09-05E6E405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4D6FB9-A700-450C-B66C-84DF06B6F3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494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00D1C-BBC4-4635-A6E6-7C85A6154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51D98-2FB8-4EC2-BB1C-198287448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22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Avg. Organic Engagement Distribution per post (by Post Type)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loccitane_ph</dc:title>
  <dc:creator>Frederik Peiniger</dc:creator>
  <cp:lastModifiedBy>Frederik Peiniger</cp:lastModifiedBy>
  <cp:revision>1</cp:revision>
  <dcterms:created xsi:type="dcterms:W3CDTF">2019-06-06T04:42:22Z</dcterms:created>
  <dcterms:modified xsi:type="dcterms:W3CDTF">2019-06-06T04:42:27Z</dcterms:modified>
</cp:coreProperties>
</file>