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69.25</c:v>
                </c:pt>
                <c:pt idx="1">
                  <c:v>68.1666666666667</c:v>
                </c:pt>
                <c:pt idx="2">
                  <c:v>45.285714285714299</c:v>
                </c:pt>
                <c:pt idx="3">
                  <c:v>43</c:v>
                </c:pt>
                <c:pt idx="4">
                  <c:v>55</c:v>
                </c:pt>
                <c:pt idx="5">
                  <c:v>42.25</c:v>
                </c:pt>
                <c:pt idx="6">
                  <c:v>48.6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F8-4576-A4DB-F5E578E2F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475136"/>
        <c:axId val="257480056"/>
      </c:barChart>
      <c:catAx>
        <c:axId val="25747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480056"/>
        <c:crosses val="autoZero"/>
        <c:auto val="1"/>
        <c:lblAlgn val="ctr"/>
        <c:lblOffset val="100"/>
        <c:noMultiLvlLbl val="0"/>
      </c:catAx>
      <c:valAx>
        <c:axId val="257480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47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CD821-B4E3-4292-8982-EF245B147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0F693F-83A2-45BE-9B04-E49F0F6EEC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8100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76C7F-A85B-4A58-A63C-48E470EA66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C9BDB-009B-4DE9-9540-E54483960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1921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Engagements By Weekday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Engagements By Weekday | loccitane_ph</dc:title>
  <dc:creator>Frederik Peiniger</dc:creator>
  <cp:lastModifiedBy>Frederik Peiniger</cp:lastModifiedBy>
  <cp:revision>1</cp:revision>
  <dcterms:created xsi:type="dcterms:W3CDTF">2019-06-06T04:40:39Z</dcterms:created>
  <dcterms:modified xsi:type="dcterms:W3CDTF">2019-06-06T04:40:45Z</dcterms:modified>
</cp:coreProperties>
</file>