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29-4F72-80B2-03FAB6C16F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1239.3181818181799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29-4F72-80B2-03FAB6C16F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747.33333333333303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29-4F72-80B2-03FAB6C16F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977200"/>
        <c:axId val="299969656"/>
      </c:barChart>
      <c:catAx>
        <c:axId val="29997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69656"/>
        <c:crosses val="autoZero"/>
        <c:auto val="1"/>
        <c:lblAlgn val="ctr"/>
        <c:lblOffset val="100"/>
        <c:noMultiLvlLbl val="0"/>
      </c:catAx>
      <c:valAx>
        <c:axId val="29996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7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F4C98-B593-49B8-AEC8-EF1BD3A1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6EE818-2B16-42E0-A69F-FBC5E070EF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29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60895-0F2B-4039-AD52-70843B698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36ECA-DE5B-43EA-8C8D-4F4B8E051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2888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Post Type 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Post Type  | loccitane_ph</dc:title>
  <dc:creator>Frederik Peiniger</dc:creator>
  <cp:lastModifiedBy>Frederik Peiniger</cp:lastModifiedBy>
  <cp:revision>1</cp:revision>
  <dcterms:created xsi:type="dcterms:W3CDTF">2019-06-06T04:26:48Z</dcterms:created>
  <dcterms:modified xsi:type="dcterms:W3CDTF">2019-06-06T04:26:53Z</dcterms:modified>
</cp:coreProperties>
</file>