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1356.25</c:v>
                </c:pt>
                <c:pt idx="1">
                  <c:v>1139.1666666666699</c:v>
                </c:pt>
                <c:pt idx="2">
                  <c:v>969</c:v>
                </c:pt>
                <c:pt idx="3">
                  <c:v>874.57142857142901</c:v>
                </c:pt>
                <c:pt idx="4">
                  <c:v>1095.8571428571399</c:v>
                </c:pt>
                <c:pt idx="5">
                  <c:v>929.75</c:v>
                </c:pt>
                <c:pt idx="6">
                  <c:v>1021.2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13-446F-AAC3-D2B1B5B347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307744"/>
        <c:axId val="267311024"/>
      </c:barChart>
      <c:catAx>
        <c:axId val="267307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11024"/>
        <c:crosses val="autoZero"/>
        <c:auto val="1"/>
        <c:lblAlgn val="ctr"/>
        <c:lblOffset val="100"/>
        <c:noMultiLvlLbl val="0"/>
      </c:catAx>
      <c:valAx>
        <c:axId val="26731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0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FE0D3-DCB2-47F9-9DBF-5303135E5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C97D35-F0AA-40D8-A5C4-B48F70E407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1991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6979C-E17F-4DC4-B131-4D7B21398D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5CB4D-C8F2-4090-917B-53A1E44E8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819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Organic Reach By Weekday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Organic Reach By Weekday | loccitane_ph</dc:title>
  <dc:creator>Frederik Peiniger</dc:creator>
  <cp:lastModifiedBy>Frederik Peiniger</cp:lastModifiedBy>
  <cp:revision>1</cp:revision>
  <dcterms:created xsi:type="dcterms:W3CDTF">2019-06-06T04:24:44Z</dcterms:created>
  <dcterms:modified xsi:type="dcterms:W3CDTF">2019-06-06T04:24:50Z</dcterms:modified>
</cp:coreProperties>
</file>