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Sheet1!$A$2:$A$120</c:f>
              <c:numCache>
                <c:formatCode>m/d/yyyy</c:formatCode>
                <c:ptCount val="119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  <c:pt idx="28">
                  <c:v>43525</c:v>
                </c:pt>
                <c:pt idx="29">
                  <c:v>43526</c:v>
                </c:pt>
                <c:pt idx="30">
                  <c:v>43527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43533</c:v>
                </c:pt>
                <c:pt idx="37">
                  <c:v>43534</c:v>
                </c:pt>
                <c:pt idx="38">
                  <c:v>43535</c:v>
                </c:pt>
                <c:pt idx="39">
                  <c:v>43536</c:v>
                </c:pt>
                <c:pt idx="40">
                  <c:v>43537</c:v>
                </c:pt>
                <c:pt idx="41">
                  <c:v>43538</c:v>
                </c:pt>
                <c:pt idx="42">
                  <c:v>43539</c:v>
                </c:pt>
                <c:pt idx="43">
                  <c:v>43540</c:v>
                </c:pt>
                <c:pt idx="44">
                  <c:v>43541</c:v>
                </c:pt>
                <c:pt idx="45">
                  <c:v>43542</c:v>
                </c:pt>
                <c:pt idx="46">
                  <c:v>43543</c:v>
                </c:pt>
                <c:pt idx="47">
                  <c:v>43544</c:v>
                </c:pt>
                <c:pt idx="48">
                  <c:v>43545</c:v>
                </c:pt>
                <c:pt idx="49">
                  <c:v>43546</c:v>
                </c:pt>
                <c:pt idx="50">
                  <c:v>43547</c:v>
                </c:pt>
                <c:pt idx="51">
                  <c:v>43548</c:v>
                </c:pt>
                <c:pt idx="52">
                  <c:v>43549</c:v>
                </c:pt>
                <c:pt idx="53">
                  <c:v>43550</c:v>
                </c:pt>
                <c:pt idx="54">
                  <c:v>43551</c:v>
                </c:pt>
                <c:pt idx="55">
                  <c:v>43552</c:v>
                </c:pt>
                <c:pt idx="56">
                  <c:v>43553</c:v>
                </c:pt>
                <c:pt idx="57">
                  <c:v>43554</c:v>
                </c:pt>
                <c:pt idx="58">
                  <c:v>43555</c:v>
                </c:pt>
                <c:pt idx="59">
                  <c:v>43556</c:v>
                </c:pt>
                <c:pt idx="60">
                  <c:v>43557</c:v>
                </c:pt>
                <c:pt idx="61">
                  <c:v>43558</c:v>
                </c:pt>
                <c:pt idx="62">
                  <c:v>43559</c:v>
                </c:pt>
                <c:pt idx="63">
                  <c:v>43560</c:v>
                </c:pt>
                <c:pt idx="64">
                  <c:v>43561</c:v>
                </c:pt>
                <c:pt idx="65">
                  <c:v>43562</c:v>
                </c:pt>
                <c:pt idx="66">
                  <c:v>43563</c:v>
                </c:pt>
                <c:pt idx="67">
                  <c:v>43564</c:v>
                </c:pt>
                <c:pt idx="68">
                  <c:v>43565</c:v>
                </c:pt>
                <c:pt idx="69">
                  <c:v>43566</c:v>
                </c:pt>
                <c:pt idx="70">
                  <c:v>43567</c:v>
                </c:pt>
                <c:pt idx="71">
                  <c:v>43568</c:v>
                </c:pt>
                <c:pt idx="72">
                  <c:v>43569</c:v>
                </c:pt>
                <c:pt idx="73">
                  <c:v>43570</c:v>
                </c:pt>
                <c:pt idx="74">
                  <c:v>43571</c:v>
                </c:pt>
                <c:pt idx="75">
                  <c:v>43572</c:v>
                </c:pt>
                <c:pt idx="76">
                  <c:v>43573</c:v>
                </c:pt>
                <c:pt idx="77">
                  <c:v>43574</c:v>
                </c:pt>
                <c:pt idx="78">
                  <c:v>43575</c:v>
                </c:pt>
                <c:pt idx="79">
                  <c:v>43576</c:v>
                </c:pt>
                <c:pt idx="80">
                  <c:v>43577</c:v>
                </c:pt>
                <c:pt idx="81">
                  <c:v>43578</c:v>
                </c:pt>
                <c:pt idx="82">
                  <c:v>43579</c:v>
                </c:pt>
                <c:pt idx="83">
                  <c:v>43580</c:v>
                </c:pt>
                <c:pt idx="84">
                  <c:v>43581</c:v>
                </c:pt>
                <c:pt idx="85">
                  <c:v>43582</c:v>
                </c:pt>
                <c:pt idx="86">
                  <c:v>43583</c:v>
                </c:pt>
                <c:pt idx="87">
                  <c:v>43584</c:v>
                </c:pt>
                <c:pt idx="88">
                  <c:v>43585</c:v>
                </c:pt>
                <c:pt idx="89">
                  <c:v>43586</c:v>
                </c:pt>
                <c:pt idx="90">
                  <c:v>43587</c:v>
                </c:pt>
                <c:pt idx="91">
                  <c:v>43588</c:v>
                </c:pt>
                <c:pt idx="92">
                  <c:v>43589</c:v>
                </c:pt>
                <c:pt idx="93">
                  <c:v>43590</c:v>
                </c:pt>
                <c:pt idx="94">
                  <c:v>43591</c:v>
                </c:pt>
                <c:pt idx="95">
                  <c:v>43592</c:v>
                </c:pt>
                <c:pt idx="96">
                  <c:v>43593</c:v>
                </c:pt>
                <c:pt idx="97">
                  <c:v>43594</c:v>
                </c:pt>
                <c:pt idx="98">
                  <c:v>43595</c:v>
                </c:pt>
                <c:pt idx="99">
                  <c:v>43596</c:v>
                </c:pt>
                <c:pt idx="100">
                  <c:v>43597</c:v>
                </c:pt>
                <c:pt idx="101">
                  <c:v>43598</c:v>
                </c:pt>
                <c:pt idx="102">
                  <c:v>43599</c:v>
                </c:pt>
                <c:pt idx="103">
                  <c:v>43600</c:v>
                </c:pt>
                <c:pt idx="104">
                  <c:v>43601</c:v>
                </c:pt>
                <c:pt idx="105">
                  <c:v>43602</c:v>
                </c:pt>
                <c:pt idx="106">
                  <c:v>43603</c:v>
                </c:pt>
                <c:pt idx="107">
                  <c:v>43604</c:v>
                </c:pt>
                <c:pt idx="108">
                  <c:v>43605</c:v>
                </c:pt>
                <c:pt idx="109">
                  <c:v>43606</c:v>
                </c:pt>
                <c:pt idx="110">
                  <c:v>43607</c:v>
                </c:pt>
                <c:pt idx="111">
                  <c:v>43608</c:v>
                </c:pt>
                <c:pt idx="112">
                  <c:v>43609</c:v>
                </c:pt>
                <c:pt idx="113">
                  <c:v>43610</c:v>
                </c:pt>
                <c:pt idx="114">
                  <c:v>43611</c:v>
                </c:pt>
                <c:pt idx="115">
                  <c:v>43612</c:v>
                </c:pt>
                <c:pt idx="116">
                  <c:v>43613</c:v>
                </c:pt>
                <c:pt idx="117">
                  <c:v>43614</c:v>
                </c:pt>
                <c:pt idx="118">
                  <c:v>43615</c:v>
                </c:pt>
              </c:numCache>
            </c:numRef>
          </c:cat>
          <c:val>
            <c:numRef>
              <c:f>Sheet1!$B$2:$B$120</c:f>
              <c:numCache>
                <c:formatCode>General</c:formatCode>
                <c:ptCount val="119"/>
                <c:pt idx="0">
                  <c:v>14.7837</c:v>
                </c:pt>
                <c:pt idx="1">
                  <c:v>2.907</c:v>
                </c:pt>
                <c:pt idx="2">
                  <c:v>4.3460999999999999</c:v>
                </c:pt>
                <c:pt idx="3">
                  <c:v>2.7534000000000001</c:v>
                </c:pt>
                <c:pt idx="4">
                  <c:v>2.6408999999999998</c:v>
                </c:pt>
                <c:pt idx="5">
                  <c:v>3.9796999999999998</c:v>
                </c:pt>
                <c:pt idx="6">
                  <c:v>2.2376999999999998</c:v>
                </c:pt>
                <c:pt idx="7">
                  <c:v>2.3256000000000001</c:v>
                </c:pt>
                <c:pt idx="8">
                  <c:v>2.6484999999999999</c:v>
                </c:pt>
                <c:pt idx="9">
                  <c:v>2.2565</c:v>
                </c:pt>
                <c:pt idx="10">
                  <c:v>3.4005999999999998</c:v>
                </c:pt>
                <c:pt idx="11">
                  <c:v>5.0759999999999996</c:v>
                </c:pt>
                <c:pt idx="12">
                  <c:v>4.0030000000000001</c:v>
                </c:pt>
                <c:pt idx="13">
                  <c:v>2.3696999999999999</c:v>
                </c:pt>
                <c:pt idx="14">
                  <c:v>3.2669999999999999</c:v>
                </c:pt>
                <c:pt idx="15">
                  <c:v>1.3747</c:v>
                </c:pt>
                <c:pt idx="16">
                  <c:v>0</c:v>
                </c:pt>
                <c:pt idx="17">
                  <c:v>1.4156</c:v>
                </c:pt>
                <c:pt idx="18">
                  <c:v>0.83589999999999998</c:v>
                </c:pt>
                <c:pt idx="19">
                  <c:v>1.4236</c:v>
                </c:pt>
                <c:pt idx="20">
                  <c:v>1.7295</c:v>
                </c:pt>
                <c:pt idx="21">
                  <c:v>4.7980999999999998</c:v>
                </c:pt>
                <c:pt idx="22">
                  <c:v>2.3662999999999998</c:v>
                </c:pt>
                <c:pt idx="23">
                  <c:v>1.3010999999999999</c:v>
                </c:pt>
                <c:pt idx="24">
                  <c:v>2.1602000000000001</c:v>
                </c:pt>
                <c:pt idx="25">
                  <c:v>3.2406000000000001</c:v>
                </c:pt>
                <c:pt idx="26">
                  <c:v>1.4715</c:v>
                </c:pt>
                <c:pt idx="27">
                  <c:v>2.0192999999999999</c:v>
                </c:pt>
                <c:pt idx="28">
                  <c:v>1.7020999999999999</c:v>
                </c:pt>
                <c:pt idx="29">
                  <c:v>1.7949999999999999</c:v>
                </c:pt>
                <c:pt idx="30">
                  <c:v>1.1411</c:v>
                </c:pt>
                <c:pt idx="31">
                  <c:v>2.0108000000000001</c:v>
                </c:pt>
                <c:pt idx="32">
                  <c:v>1.9409000000000001</c:v>
                </c:pt>
                <c:pt idx="33">
                  <c:v>1.2415</c:v>
                </c:pt>
                <c:pt idx="34">
                  <c:v>1.6676</c:v>
                </c:pt>
                <c:pt idx="35">
                  <c:v>1.2761</c:v>
                </c:pt>
                <c:pt idx="36">
                  <c:v>1.8140000000000001</c:v>
                </c:pt>
                <c:pt idx="37">
                  <c:v>1.3435999999999999</c:v>
                </c:pt>
                <c:pt idx="38">
                  <c:v>1.0794999999999999</c:v>
                </c:pt>
                <c:pt idx="39">
                  <c:v>1.2968999999999999</c:v>
                </c:pt>
                <c:pt idx="40">
                  <c:v>1.1998</c:v>
                </c:pt>
                <c:pt idx="41">
                  <c:v>2.0487000000000002</c:v>
                </c:pt>
                <c:pt idx="42">
                  <c:v>1.7611000000000001</c:v>
                </c:pt>
                <c:pt idx="43">
                  <c:v>1.7706</c:v>
                </c:pt>
                <c:pt idx="44">
                  <c:v>1.1838</c:v>
                </c:pt>
                <c:pt idx="45">
                  <c:v>1.0146999999999999</c:v>
                </c:pt>
                <c:pt idx="46">
                  <c:v>2.0739000000000001</c:v>
                </c:pt>
                <c:pt idx="47">
                  <c:v>0.90069999999999995</c:v>
                </c:pt>
                <c:pt idx="48">
                  <c:v>2.4921000000000002</c:v>
                </c:pt>
                <c:pt idx="49">
                  <c:v>1.5004999999999999</c:v>
                </c:pt>
                <c:pt idx="50">
                  <c:v>0</c:v>
                </c:pt>
                <c:pt idx="51">
                  <c:v>1.3606</c:v>
                </c:pt>
                <c:pt idx="52">
                  <c:v>1.105</c:v>
                </c:pt>
                <c:pt idx="53">
                  <c:v>1.4435</c:v>
                </c:pt>
                <c:pt idx="54">
                  <c:v>1.7531000000000001</c:v>
                </c:pt>
                <c:pt idx="55">
                  <c:v>1.2658</c:v>
                </c:pt>
                <c:pt idx="56">
                  <c:v>1.1621999999999999</c:v>
                </c:pt>
                <c:pt idx="57">
                  <c:v>2.6147999999999998</c:v>
                </c:pt>
                <c:pt idx="58">
                  <c:v>1.6158999999999999</c:v>
                </c:pt>
                <c:pt idx="59">
                  <c:v>1.2088000000000001</c:v>
                </c:pt>
                <c:pt idx="60">
                  <c:v>1.0901000000000001</c:v>
                </c:pt>
                <c:pt idx="61">
                  <c:v>0.96350000000000002</c:v>
                </c:pt>
                <c:pt idx="62">
                  <c:v>1.4752000000000001</c:v>
                </c:pt>
                <c:pt idx="63">
                  <c:v>0.94210000000000005</c:v>
                </c:pt>
                <c:pt idx="64">
                  <c:v>1.5098</c:v>
                </c:pt>
                <c:pt idx="65">
                  <c:v>0.96319999999999995</c:v>
                </c:pt>
                <c:pt idx="66">
                  <c:v>1.3826000000000001</c:v>
                </c:pt>
                <c:pt idx="67">
                  <c:v>1.1229</c:v>
                </c:pt>
                <c:pt idx="68">
                  <c:v>1.4617</c:v>
                </c:pt>
                <c:pt idx="69">
                  <c:v>1.0101</c:v>
                </c:pt>
                <c:pt idx="70">
                  <c:v>0.94089999999999996</c:v>
                </c:pt>
                <c:pt idx="71">
                  <c:v>1.5071000000000001</c:v>
                </c:pt>
                <c:pt idx="72">
                  <c:v>1.0951</c:v>
                </c:pt>
                <c:pt idx="73">
                  <c:v>0.9476</c:v>
                </c:pt>
                <c:pt idx="74">
                  <c:v>0.73119999999999996</c:v>
                </c:pt>
                <c:pt idx="75">
                  <c:v>1.2557</c:v>
                </c:pt>
                <c:pt idx="76">
                  <c:v>0.75409999999999999</c:v>
                </c:pt>
                <c:pt idx="77">
                  <c:v>1.7974000000000001</c:v>
                </c:pt>
                <c:pt idx="78">
                  <c:v>1.1016999999999999</c:v>
                </c:pt>
                <c:pt idx="79">
                  <c:v>1.0189999999999999</c:v>
                </c:pt>
                <c:pt idx="80">
                  <c:v>5.0586000000000002</c:v>
                </c:pt>
                <c:pt idx="81">
                  <c:v>1.4201999999999999</c:v>
                </c:pt>
                <c:pt idx="82">
                  <c:v>1.5447</c:v>
                </c:pt>
                <c:pt idx="83">
                  <c:v>0.76570000000000005</c:v>
                </c:pt>
                <c:pt idx="84">
                  <c:v>0.89390000000000003</c:v>
                </c:pt>
                <c:pt idx="85">
                  <c:v>1.3252999999999999</c:v>
                </c:pt>
                <c:pt idx="86">
                  <c:v>0.92349999999999999</c:v>
                </c:pt>
                <c:pt idx="87">
                  <c:v>0.73089999999999999</c:v>
                </c:pt>
                <c:pt idx="88">
                  <c:v>1.8653</c:v>
                </c:pt>
                <c:pt idx="89">
                  <c:v>1.0969</c:v>
                </c:pt>
                <c:pt idx="90">
                  <c:v>0.85250000000000004</c:v>
                </c:pt>
                <c:pt idx="91">
                  <c:v>1.1558999999999999</c:v>
                </c:pt>
                <c:pt idx="92">
                  <c:v>0.95850000000000002</c:v>
                </c:pt>
                <c:pt idx="93">
                  <c:v>0.69779999999999998</c:v>
                </c:pt>
                <c:pt idx="94">
                  <c:v>1.6493</c:v>
                </c:pt>
                <c:pt idx="95">
                  <c:v>1.5365</c:v>
                </c:pt>
                <c:pt idx="96">
                  <c:v>0.60160000000000002</c:v>
                </c:pt>
                <c:pt idx="97">
                  <c:v>1.4142999999999999</c:v>
                </c:pt>
                <c:pt idx="98">
                  <c:v>1.0278</c:v>
                </c:pt>
                <c:pt idx="99">
                  <c:v>0.59199999999999997</c:v>
                </c:pt>
                <c:pt idx="100">
                  <c:v>0.72370000000000001</c:v>
                </c:pt>
                <c:pt idx="101">
                  <c:v>1.2285999999999999</c:v>
                </c:pt>
                <c:pt idx="102">
                  <c:v>1.1535</c:v>
                </c:pt>
                <c:pt idx="103">
                  <c:v>0.77300000000000002</c:v>
                </c:pt>
                <c:pt idx="104">
                  <c:v>0.36209999999999998</c:v>
                </c:pt>
                <c:pt idx="105">
                  <c:v>1.3142</c:v>
                </c:pt>
                <c:pt idx="106">
                  <c:v>0.91679999999999995</c:v>
                </c:pt>
                <c:pt idx="107">
                  <c:v>1.3740000000000001</c:v>
                </c:pt>
                <c:pt idx="108">
                  <c:v>1.1968000000000001</c:v>
                </c:pt>
                <c:pt idx="109">
                  <c:v>0.54530000000000001</c:v>
                </c:pt>
                <c:pt idx="110">
                  <c:v>0.98470000000000002</c:v>
                </c:pt>
                <c:pt idx="111">
                  <c:v>0.61460000000000004</c:v>
                </c:pt>
                <c:pt idx="112">
                  <c:v>0.38529999999999998</c:v>
                </c:pt>
                <c:pt idx="113">
                  <c:v>0.48920000000000002</c:v>
                </c:pt>
                <c:pt idx="114">
                  <c:v>0.71389999999999998</c:v>
                </c:pt>
                <c:pt idx="115">
                  <c:v>0.71109999999999995</c:v>
                </c:pt>
                <c:pt idx="116">
                  <c:v>1.0548</c:v>
                </c:pt>
                <c:pt idx="117">
                  <c:v>0.56889999999999996</c:v>
                </c:pt>
                <c:pt idx="118">
                  <c:v>0.27510000000000001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8-4865-A836-64EAAAA1C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418888"/>
        <c:axId val="307420200"/>
      </c:barChart>
      <c:dateAx>
        <c:axId val="30741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20200"/>
        <c:crosses val="autoZero"/>
        <c:auto val="1"/>
        <c:lblOffset val="100"/>
        <c:baseTimeUnit val="days"/>
      </c:dateAx>
      <c:valAx>
        <c:axId val="30742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1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0B46-373B-41CB-A79C-A6ECE5347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E699A-6E7B-47FF-AD0D-525926255F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653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48A69-CC58-476C-9A3F-1205F2D94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02/01/2019 - 05/30/2019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7E2AD-EEE8-491E-AD36-9CAB13690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59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loccitane_ph</dc:title>
  <dc:creator>Frederik Peiniger</dc:creator>
  <cp:lastModifiedBy>Frederik Peiniger</cp:lastModifiedBy>
  <cp:revision>1</cp:revision>
  <dcterms:created xsi:type="dcterms:W3CDTF">2019-06-04T09:50:07Z</dcterms:created>
  <dcterms:modified xsi:type="dcterms:W3CDTF">2019-06-04T09:50:12Z</dcterms:modified>
</cp:coreProperties>
</file>