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6567-43D9-81D6-1CD1B0D880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6567-43D9-81D6-1CD1B0D880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6567-43D9-81D6-1CD1B0D880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0209264"/>
        <c:axId val="300204344"/>
      </c:barChart>
      <c:catAx>
        <c:axId val="30020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04344"/>
        <c:crosses val="autoZero"/>
        <c:auto val="1"/>
        <c:lblAlgn val="ctr"/>
        <c:lblOffset val="100"/>
        <c:noMultiLvlLbl val="0"/>
      </c:catAx>
      <c:valAx>
        <c:axId val="30020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0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21939-DA2A-4C3D-8AEC-DFE5B63D7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454B6D-FFB4-4DAC-801F-59623F879D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3386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2A8F3D-7F25-441D-A774-CE5E02C02C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9385E-44FC-4F4A-82C3-05905F425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9862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Avg. Organic Engagement Distribution per post (by Post Type)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Avg. Organic Engagement Distribution per post (by Post Type) | loccitane_ph</dc:title>
  <dc:creator>Frederik Peiniger</dc:creator>
  <cp:lastModifiedBy>Frederik Peiniger</cp:lastModifiedBy>
  <cp:revision>1</cp:revision>
  <dcterms:created xsi:type="dcterms:W3CDTF">2019-05-10T05:14:11Z</dcterms:created>
  <dcterms:modified xsi:type="dcterms:W3CDTF">2019-05-10T05:14:16Z</dcterms:modified>
</cp:coreProperties>
</file>