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108.75</c:v>
                </c:pt>
                <c:pt idx="1">
                  <c:v>60.375</c:v>
                </c:pt>
                <c:pt idx="2">
                  <c:v>65.8333333333333</c:v>
                </c:pt>
                <c:pt idx="3">
                  <c:v>50.25</c:v>
                </c:pt>
                <c:pt idx="4">
                  <c:v>55.8</c:v>
                </c:pt>
                <c:pt idx="5">
                  <c:v>72.6666666666667</c:v>
                </c:pt>
                <c:pt idx="6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9B-47D1-9988-37AC59806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236936"/>
        <c:axId val="187238576"/>
      </c:barChart>
      <c:catAx>
        <c:axId val="18723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238576"/>
        <c:crosses val="autoZero"/>
        <c:auto val="1"/>
        <c:lblAlgn val="ctr"/>
        <c:lblOffset val="100"/>
        <c:noMultiLvlLbl val="0"/>
      </c:catAx>
      <c:valAx>
        <c:axId val="18723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23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659A2-E8F3-42E8-9172-EB93B5446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116F43-E250-45F6-ACFB-B60525A6BD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8874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5D1DA-7663-4D16-8197-BF2122485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8143D-0002-4CCB-B188-9D5ED6DC1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788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Engagements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Engagements By Weekday | loccitane_ph</dc:title>
  <dc:creator>Frederik Peiniger</dc:creator>
  <cp:lastModifiedBy>Frederik Peiniger</cp:lastModifiedBy>
  <cp:revision>1</cp:revision>
  <dcterms:created xsi:type="dcterms:W3CDTF">2019-05-10T05:09:04Z</dcterms:created>
  <dcterms:modified xsi:type="dcterms:W3CDTF">2019-05-10T05:09:09Z</dcterms:modified>
</cp:coreProperties>
</file>