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84-4E7E-BF61-11A4DB0D3C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1414.7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84-4E7E-BF61-11A4DB0D3C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1080.45454545455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84-4E7E-BF61-11A4DB0D3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693712"/>
        <c:axId val="297696664"/>
      </c:barChart>
      <c:catAx>
        <c:axId val="29769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96664"/>
        <c:crosses val="autoZero"/>
        <c:auto val="1"/>
        <c:lblAlgn val="ctr"/>
        <c:lblOffset val="100"/>
        <c:noMultiLvlLbl val="0"/>
      </c:catAx>
      <c:valAx>
        <c:axId val="29769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9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E0E13-29C0-48B3-BEF1-C0C06F25F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8A84F8-4306-4342-BB86-1CA853C79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022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746E6-BCC3-4A65-9D25-A2DAF121D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68974-2753-4D2A-9FAE-788CFC7CA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806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loccitane_ph</dc:title>
  <dc:creator>Frederik Peiniger</dc:creator>
  <cp:lastModifiedBy>Frederik Peiniger</cp:lastModifiedBy>
  <cp:revision>1</cp:revision>
  <dcterms:created xsi:type="dcterms:W3CDTF">2019-05-10T04:54:34Z</dcterms:created>
  <dcterms:modified xsi:type="dcterms:W3CDTF">2019-05-10T04:54:39Z</dcterms:modified>
</cp:coreProperties>
</file>