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8DFB-4DF5-8112-7490194C2C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3850120"/>
        <c:axId val="253849792"/>
      </c:barChart>
      <c:catAx>
        <c:axId val="253850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49792"/>
        <c:crosses val="autoZero"/>
        <c:auto val="1"/>
        <c:lblAlgn val="ctr"/>
        <c:lblOffset val="100"/>
        <c:noMultiLvlLbl val="0"/>
      </c:catAx>
      <c:valAx>
        <c:axId val="25384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85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FCD9A-3FEB-4AA4-87A8-BB0A706D2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93F994-1A13-4EC7-BAC4-591BFD096A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7369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44A439-C25D-46AF-9F12-8B3A07AC4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E799F4-58A1-4606-9069-F6E16A229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5850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Weekday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Weekday | loccitane_ph</dc:title>
  <dc:creator>Frederik Peiniger</dc:creator>
  <cp:lastModifiedBy>Frederik Peiniger</cp:lastModifiedBy>
  <cp:revision>1</cp:revision>
  <dcterms:created xsi:type="dcterms:W3CDTF">2019-05-10T04:52:18Z</dcterms:created>
  <dcterms:modified xsi:type="dcterms:W3CDTF">2019-05-10T04:52:24Z</dcterms:modified>
</cp:coreProperties>
</file>