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4562</c:v>
                </c:pt>
                <c:pt idx="1">
                  <c:v>3286</c:v>
                </c:pt>
                <c:pt idx="2">
                  <c:v>734</c:v>
                </c:pt>
                <c:pt idx="3">
                  <c:v>27714</c:v>
                </c:pt>
                <c:pt idx="4">
                  <c:v>36307</c:v>
                </c:pt>
                <c:pt idx="5">
                  <c:v>26807</c:v>
                </c:pt>
                <c:pt idx="6">
                  <c:v>23051</c:v>
                </c:pt>
                <c:pt idx="7">
                  <c:v>25954</c:v>
                </c:pt>
                <c:pt idx="8">
                  <c:v>27302</c:v>
                </c:pt>
                <c:pt idx="9">
                  <c:v>8604</c:v>
                </c:pt>
                <c:pt idx="10">
                  <c:v>15220</c:v>
                </c:pt>
                <c:pt idx="11">
                  <c:v>20064</c:v>
                </c:pt>
                <c:pt idx="12">
                  <c:v>13074</c:v>
                </c:pt>
                <c:pt idx="13">
                  <c:v>17214</c:v>
                </c:pt>
                <c:pt idx="14">
                  <c:v>66934</c:v>
                </c:pt>
                <c:pt idx="15">
                  <c:v>45846</c:v>
                </c:pt>
                <c:pt idx="16">
                  <c:v>3772</c:v>
                </c:pt>
                <c:pt idx="17">
                  <c:v>2509</c:v>
                </c:pt>
                <c:pt idx="18">
                  <c:v>2582</c:v>
                </c:pt>
                <c:pt idx="19">
                  <c:v>14698</c:v>
                </c:pt>
                <c:pt idx="20">
                  <c:v>19141</c:v>
                </c:pt>
                <c:pt idx="21">
                  <c:v>30886</c:v>
                </c:pt>
                <c:pt idx="22">
                  <c:v>47531</c:v>
                </c:pt>
                <c:pt idx="23">
                  <c:v>32815</c:v>
                </c:pt>
                <c:pt idx="24">
                  <c:v>19603</c:v>
                </c:pt>
                <c:pt idx="25">
                  <c:v>26262</c:v>
                </c:pt>
                <c:pt idx="26">
                  <c:v>43748</c:v>
                </c:pt>
                <c:pt idx="27">
                  <c:v>27170</c:v>
                </c:pt>
                <c:pt idx="28">
                  <c:v>18616</c:v>
                </c:pt>
                <c:pt idx="29">
                  <c:v>29135</c:v>
                </c:pt>
                <c:pt idx="30">
                  <c:v>6136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41-4E8B-A895-0968469D7A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8646224"/>
        <c:axId val="355047496"/>
      </c:lineChart>
      <c:dateAx>
        <c:axId val="188646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47496"/>
        <c:crosses val="autoZero"/>
        <c:auto val="1"/>
        <c:lblOffset val="100"/>
        <c:baseTimeUnit val="days"/>
      </c:dateAx>
      <c:valAx>
        <c:axId val="35504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64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D4FF4-DB89-4230-8513-7B887D11F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42067F-F8D4-4B1E-B245-06C172E5C3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6651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9D39F-0D36-4510-8DF9-85A3EE68B7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021C6-331D-48CD-80EF-FC1C0BACB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5831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loccitane_ph</dc:title>
  <dc:creator>Frederik Peiniger</dc:creator>
  <cp:lastModifiedBy>Frederik Peiniger</cp:lastModifiedBy>
  <cp:revision>1</cp:revision>
  <dcterms:created xsi:type="dcterms:W3CDTF">2019-04-04T04:42:28Z</dcterms:created>
  <dcterms:modified xsi:type="dcterms:W3CDTF">2019-04-04T04:42:33Z</dcterms:modified>
</cp:coreProperties>
</file>