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4562</c:v>
                </c:pt>
                <c:pt idx="1">
                  <c:v>3286</c:v>
                </c:pt>
                <c:pt idx="2">
                  <c:v>734</c:v>
                </c:pt>
                <c:pt idx="3">
                  <c:v>27714</c:v>
                </c:pt>
                <c:pt idx="4">
                  <c:v>36307</c:v>
                </c:pt>
                <c:pt idx="5">
                  <c:v>26807</c:v>
                </c:pt>
                <c:pt idx="6">
                  <c:v>23051</c:v>
                </c:pt>
                <c:pt idx="7">
                  <c:v>25954</c:v>
                </c:pt>
                <c:pt idx="8">
                  <c:v>27302</c:v>
                </c:pt>
                <c:pt idx="9">
                  <c:v>8604</c:v>
                </c:pt>
                <c:pt idx="10">
                  <c:v>15220</c:v>
                </c:pt>
                <c:pt idx="11">
                  <c:v>20064</c:v>
                </c:pt>
                <c:pt idx="12">
                  <c:v>13074</c:v>
                </c:pt>
                <c:pt idx="13">
                  <c:v>17214</c:v>
                </c:pt>
                <c:pt idx="14">
                  <c:v>66934</c:v>
                </c:pt>
                <c:pt idx="15">
                  <c:v>45846</c:v>
                </c:pt>
                <c:pt idx="16">
                  <c:v>3772</c:v>
                </c:pt>
                <c:pt idx="17">
                  <c:v>2509</c:v>
                </c:pt>
                <c:pt idx="18">
                  <c:v>2582</c:v>
                </c:pt>
                <c:pt idx="19">
                  <c:v>14698</c:v>
                </c:pt>
                <c:pt idx="20">
                  <c:v>19141</c:v>
                </c:pt>
                <c:pt idx="21">
                  <c:v>30886</c:v>
                </c:pt>
                <c:pt idx="22">
                  <c:v>47531</c:v>
                </c:pt>
                <c:pt idx="23">
                  <c:v>32815</c:v>
                </c:pt>
                <c:pt idx="24">
                  <c:v>19603</c:v>
                </c:pt>
                <c:pt idx="25">
                  <c:v>26262</c:v>
                </c:pt>
                <c:pt idx="26">
                  <c:v>43748</c:v>
                </c:pt>
                <c:pt idx="27">
                  <c:v>27170</c:v>
                </c:pt>
                <c:pt idx="28">
                  <c:v>18616</c:v>
                </c:pt>
                <c:pt idx="29">
                  <c:v>29135</c:v>
                </c:pt>
                <c:pt idx="30">
                  <c:v>6136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37-4F52-AB88-29AC13DB3D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425600"/>
        <c:axId val="185424288"/>
      </c:lineChart>
      <c:dateAx>
        <c:axId val="185425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424288"/>
        <c:crosses val="autoZero"/>
        <c:auto val="1"/>
        <c:lblOffset val="100"/>
        <c:baseTimeUnit val="days"/>
      </c:dateAx>
      <c:valAx>
        <c:axId val="18542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42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CB07B-2F00-452E-907B-A6D45A735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2DF1C4-CE9F-47D7-8684-58078461A5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0483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3CE6E-F007-4DB4-9D00-CEB27E5D81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C97C0-E659-4324-B782-AB85988D5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7801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loccitane_ph</dc:title>
  <dc:creator>Frederik Peiniger</dc:creator>
  <cp:lastModifiedBy>Frederik Peiniger</cp:lastModifiedBy>
  <cp:revision>1</cp:revision>
  <dcterms:created xsi:type="dcterms:W3CDTF">2019-04-02T06:19:06Z</dcterms:created>
  <dcterms:modified xsi:type="dcterms:W3CDTF">2019-04-02T06:19:09Z</dcterms:modified>
</cp:coreProperties>
</file>