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60.6666666666667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FD-4E57-AEDB-C9F422F397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59.645161290322598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FD-4E57-AEDB-C9F422F397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FD-4E57-AEDB-C9F422F39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266568"/>
        <c:axId val="295263944"/>
      </c:barChart>
      <c:catAx>
        <c:axId val="29526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63944"/>
        <c:crosses val="autoZero"/>
        <c:auto val="1"/>
        <c:lblAlgn val="ctr"/>
        <c:lblOffset val="100"/>
        <c:noMultiLvlLbl val="0"/>
      </c:catAx>
      <c:valAx>
        <c:axId val="29526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6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4093-C0CF-462F-85AC-41C01BB57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BFA111-4848-4C20-A02D-EFCE1371E4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9683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6A438-91EF-4402-807C-5B0BE1AAA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EEF45-3E8C-48C2-8CDE-809494E63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82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Avg. Organic Engagement Distribution per post (by Post Type)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loccitane_ph</dc:title>
  <dc:creator>Frederik Peiniger</dc:creator>
  <cp:lastModifiedBy>Frederik Peiniger</cp:lastModifiedBy>
  <cp:revision>1</cp:revision>
  <dcterms:created xsi:type="dcterms:W3CDTF">2019-04-02T06:09:39Z</dcterms:created>
  <dcterms:modified xsi:type="dcterms:W3CDTF">2019-04-02T06:09:42Z</dcterms:modified>
</cp:coreProperties>
</file>