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loccitane_ph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50</c:v>
                </c:pt>
                <c:pt idx="1">
                  <c:v>66.599999999999994</c:v>
                </c:pt>
                <c:pt idx="2">
                  <c:v>48.5</c:v>
                </c:pt>
                <c:pt idx="3">
                  <c:v>74.5</c:v>
                </c:pt>
                <c:pt idx="4">
                  <c:v>53.571428571428598</c:v>
                </c:pt>
                <c:pt idx="5">
                  <c:v>76</c:v>
                </c:pt>
                <c:pt idx="6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C0-4907-AF0E-CF38BC56A3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263288"/>
        <c:axId val="294027144"/>
      </c:barChart>
      <c:catAx>
        <c:axId val="295263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027144"/>
        <c:crosses val="autoZero"/>
        <c:auto val="1"/>
        <c:lblAlgn val="ctr"/>
        <c:lblOffset val="100"/>
        <c:noMultiLvlLbl val="0"/>
      </c:catAx>
      <c:valAx>
        <c:axId val="294027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263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CCDF6-3B8E-4DAF-8548-19B90EE15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Engagements By Weekday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3B01C0-0BB8-4F1C-8BEA-29FD31CBC2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31834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1A53F9-A486-4538-9EAF-2C0F960531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D700C7-B88B-45C7-B06E-33DE8D425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1136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Engagements By Weekday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Engagements By Weekday | loccitane_ph</dc:title>
  <dc:creator>Frederik Peiniger</dc:creator>
  <cp:lastModifiedBy>Frederik Peiniger</cp:lastModifiedBy>
  <cp:revision>1</cp:revision>
  <dcterms:created xsi:type="dcterms:W3CDTF">2019-04-02T06:07:13Z</dcterms:created>
  <dcterms:modified xsi:type="dcterms:W3CDTF">2019-04-02T06:07:18Z</dcterms:modified>
</cp:coreProperties>
</file>