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6FC6-4044-9A0A-F5ABC272B3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648488"/>
        <c:axId val="351649472"/>
      </c:lineChart>
      <c:catAx>
        <c:axId val="351648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649472"/>
        <c:crosses val="autoZero"/>
        <c:auto val="1"/>
        <c:lblAlgn val="ctr"/>
        <c:lblOffset val="100"/>
        <c:noMultiLvlLbl val="0"/>
      </c:catAx>
      <c:valAx>
        <c:axId val="351649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648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D75B0-86C9-4EC0-88FC-5ED03BC66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Average Interactions Per Post | loccitane_ph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AC46CE-D2BF-471C-AF8E-E89DF88FAC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65708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45314-21AB-4636-9573-1FE16938BE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20208E-3B39-4E77-9E0B-B65FDFEA8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0033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Average Interactions Per Post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Interactions Per Post | loccitane_ph</dc:title>
  <dc:creator>Frederik Peiniger</dc:creator>
  <cp:lastModifiedBy>Frederik Peiniger</cp:lastModifiedBy>
  <cp:revision>1</cp:revision>
  <dcterms:created xsi:type="dcterms:W3CDTF">2019-04-01T11:33:23Z</dcterms:created>
  <dcterms:modified xsi:type="dcterms:W3CDTF">2019-04-01T11:33:28Z</dcterms:modified>
</cp:coreProperties>
</file>