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1318.6666666666699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BF-48C4-AEB9-7B343EA0FF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1360.41935483871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BF-48C4-AEB9-7B343EA0FF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1585.6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BF-48C4-AEB9-7B343EA0F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046632"/>
        <c:axId val="290750408"/>
      </c:barChart>
      <c:catAx>
        <c:axId val="29304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50408"/>
        <c:crosses val="autoZero"/>
        <c:auto val="1"/>
        <c:lblAlgn val="ctr"/>
        <c:lblOffset val="100"/>
        <c:noMultiLvlLbl val="0"/>
      </c:catAx>
      <c:valAx>
        <c:axId val="29075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4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F49D5-62B1-43AE-B0F4-F86749F8C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137787-BA37-4B30-AF25-7DE319D50B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4426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B9F09-B067-4DF1-B737-C8D834763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A61C4-5F5B-494D-9051-4864E20B3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6045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Post Type 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Post Type  | loccitane_ph</dc:title>
  <dc:creator>Frederik Peiniger</dc:creator>
  <cp:lastModifiedBy>Frederik Peiniger</cp:lastModifiedBy>
  <cp:revision>1</cp:revision>
  <dcterms:created xsi:type="dcterms:W3CDTF">2019-04-01T11:15:12Z</dcterms:created>
  <dcterms:modified xsi:type="dcterms:W3CDTF">2019-04-01T11:15:17Z</dcterms:modified>
</cp:coreProperties>
</file>