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1162.5</c:v>
                </c:pt>
                <c:pt idx="1">
                  <c:v>1491.4</c:v>
                </c:pt>
                <c:pt idx="2">
                  <c:v>1279</c:v>
                </c:pt>
                <c:pt idx="3">
                  <c:v>1586.3333333333301</c:v>
                </c:pt>
                <c:pt idx="4">
                  <c:v>1225.7142857142901</c:v>
                </c:pt>
                <c:pt idx="5">
                  <c:v>1546.7142857142901</c:v>
                </c:pt>
                <c:pt idx="6">
                  <c:v>1318.1666666666699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8F-4EDC-A983-8FDF0F555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477864"/>
        <c:axId val="339471632"/>
      </c:barChart>
      <c:catAx>
        <c:axId val="33947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71632"/>
        <c:crosses val="autoZero"/>
        <c:auto val="1"/>
        <c:lblAlgn val="ctr"/>
        <c:lblOffset val="100"/>
        <c:noMultiLvlLbl val="0"/>
      </c:catAx>
      <c:valAx>
        <c:axId val="33947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7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69DC-D7A8-4358-9EFB-2CF5E42F8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710733-C492-4EC7-B28F-78687CB08F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89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1BFBF-7B86-446C-9E47-BCE6ACA27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3A37E-8F19-41B8-BCA2-4A91B6B9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718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2019-04-01T11:10:42Z</dcterms:created>
  <dcterms:modified xsi:type="dcterms:W3CDTF">2019-04-01T11:10:47Z</dcterms:modified>
</cp:coreProperties>
</file>