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5A23-4731-B8B5-FD027395D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186016"/>
        <c:axId val="303188968"/>
      </c:lineChart>
      <c:catAx>
        <c:axId val="30318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88968"/>
        <c:crosses val="autoZero"/>
        <c:auto val="1"/>
        <c:lblAlgn val="ctr"/>
        <c:lblOffset val="100"/>
        <c:noMultiLvlLbl val="0"/>
      </c:catAx>
      <c:valAx>
        <c:axId val="30318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8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82F09-6819-4E8C-9BFD-5CA0B8AEF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690476-CBF4-45AE-BE9B-9EA70106B9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2190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CEBFC-91FA-4DE4-B9C5-337F3D796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CF5BA-1A87-4AB9-902E-DAF279E61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953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loccitane_ph</dc:title>
  <dc:creator>Frederik Peiniger</dc:creator>
  <cp:lastModifiedBy>Frederik Peiniger</cp:lastModifiedBy>
  <cp:revision>1</cp:revision>
  <dcterms:created xsi:type="dcterms:W3CDTF">2019-04-01T09:08:12Z</dcterms:created>
  <dcterms:modified xsi:type="dcterms:W3CDTF">2019-04-01T09:08:17Z</dcterms:modified>
</cp:coreProperties>
</file>