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67C-43D7-B344-F795B8F43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98576"/>
        <c:axId val="286602616"/>
      </c:barChart>
      <c:catAx>
        <c:axId val="34249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02616"/>
        <c:crosses val="autoZero"/>
        <c:auto val="1"/>
        <c:lblAlgn val="ctr"/>
        <c:lblOffset val="100"/>
        <c:noMultiLvlLbl val="0"/>
      </c:catAx>
      <c:valAx>
        <c:axId val="28660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9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97BDE-FC71-42BD-8C05-33C1477C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F313D-1FE8-4332-BC20-6AEB2D4484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7800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77D95-E5A5-4749-A825-DC395E5E4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B2527-0ED3-4DB3-A21C-CEE06071D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45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2019-04-01T08:20:55Z</dcterms:created>
  <dcterms:modified xsi:type="dcterms:W3CDTF">2019-04-01T08:21:00Z</dcterms:modified>
</cp:coreProperties>
</file>