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43525</c:v>
                </c:pt>
                <c:pt idx="1">
                  <c:v>43526</c:v>
                </c:pt>
                <c:pt idx="2">
                  <c:v>43527</c:v>
                </c:pt>
                <c:pt idx="3">
                  <c:v>43528</c:v>
                </c:pt>
                <c:pt idx="4">
                  <c:v>43529</c:v>
                </c:pt>
                <c:pt idx="5">
                  <c:v>43530</c:v>
                </c:pt>
                <c:pt idx="6">
                  <c:v>43531</c:v>
                </c:pt>
                <c:pt idx="7">
                  <c:v>43532</c:v>
                </c:pt>
                <c:pt idx="8">
                  <c:v>43533</c:v>
                </c:pt>
                <c:pt idx="9">
                  <c:v>43534</c:v>
                </c:pt>
                <c:pt idx="10">
                  <c:v>43535</c:v>
                </c:pt>
                <c:pt idx="11">
                  <c:v>43536</c:v>
                </c:pt>
                <c:pt idx="12">
                  <c:v>43537</c:v>
                </c:pt>
                <c:pt idx="13">
                  <c:v>43538</c:v>
                </c:pt>
                <c:pt idx="14">
                  <c:v>43539</c:v>
                </c:pt>
                <c:pt idx="15">
                  <c:v>43540</c:v>
                </c:pt>
                <c:pt idx="16">
                  <c:v>43541</c:v>
                </c:pt>
                <c:pt idx="17">
                  <c:v>43542</c:v>
                </c:pt>
                <c:pt idx="18">
                  <c:v>43543</c:v>
                </c:pt>
                <c:pt idx="19">
                  <c:v>43544</c:v>
                </c:pt>
                <c:pt idx="20">
                  <c:v>43545</c:v>
                </c:pt>
                <c:pt idx="21">
                  <c:v>43546</c:v>
                </c:pt>
                <c:pt idx="22">
                  <c:v>43547</c:v>
                </c:pt>
                <c:pt idx="23">
                  <c:v>43548</c:v>
                </c:pt>
                <c:pt idx="24">
                  <c:v>43549</c:v>
                </c:pt>
                <c:pt idx="25">
                  <c:v>43550</c:v>
                </c:pt>
                <c:pt idx="26">
                  <c:v>43551</c:v>
                </c:pt>
                <c:pt idx="27">
                  <c:v>43552</c:v>
                </c:pt>
                <c:pt idx="28">
                  <c:v>43553</c:v>
                </c:pt>
                <c:pt idx="29">
                  <c:v>43554</c:v>
                </c:pt>
                <c:pt idx="30">
                  <c:v>43555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3319</c:v>
                </c:pt>
                <c:pt idx="1">
                  <c:v>3330</c:v>
                </c:pt>
                <c:pt idx="2">
                  <c:v>3331</c:v>
                </c:pt>
                <c:pt idx="3">
                  <c:v>3334</c:v>
                </c:pt>
                <c:pt idx="4">
                  <c:v>3364</c:v>
                </c:pt>
                <c:pt idx="5">
                  <c:v>3402</c:v>
                </c:pt>
                <c:pt idx="6">
                  <c:v>3435</c:v>
                </c:pt>
                <c:pt idx="7">
                  <c:v>3462</c:v>
                </c:pt>
                <c:pt idx="8">
                  <c:v>3484</c:v>
                </c:pt>
                <c:pt idx="9">
                  <c:v>3513</c:v>
                </c:pt>
                <c:pt idx="10">
                  <c:v>3528</c:v>
                </c:pt>
                <c:pt idx="11">
                  <c:v>3566</c:v>
                </c:pt>
                <c:pt idx="12">
                  <c:v>3603</c:v>
                </c:pt>
                <c:pt idx="13">
                  <c:v>3622</c:v>
                </c:pt>
                <c:pt idx="14">
                  <c:v>3647</c:v>
                </c:pt>
                <c:pt idx="15">
                  <c:v>3695</c:v>
                </c:pt>
                <c:pt idx="16">
                  <c:v>3739</c:v>
                </c:pt>
                <c:pt idx="17">
                  <c:v>3752</c:v>
                </c:pt>
                <c:pt idx="18">
                  <c:v>3771</c:v>
                </c:pt>
                <c:pt idx="19">
                  <c:v>3780</c:v>
                </c:pt>
                <c:pt idx="20">
                  <c:v>3805</c:v>
                </c:pt>
                <c:pt idx="21">
                  <c:v>3860</c:v>
                </c:pt>
                <c:pt idx="22">
                  <c:v>3907</c:v>
                </c:pt>
                <c:pt idx="23">
                  <c:v>3958</c:v>
                </c:pt>
                <c:pt idx="24">
                  <c:v>4007</c:v>
                </c:pt>
                <c:pt idx="25">
                  <c:v>4030</c:v>
                </c:pt>
                <c:pt idx="26">
                  <c:v>4071</c:v>
                </c:pt>
                <c:pt idx="27">
                  <c:v>4146</c:v>
                </c:pt>
                <c:pt idx="28">
                  <c:v>4200</c:v>
                </c:pt>
                <c:pt idx="29">
                  <c:v>4253</c:v>
                </c:pt>
                <c:pt idx="30">
                  <c:v>4411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44-418E-A622-E63820DF16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021144"/>
        <c:axId val="282772304"/>
      </c:lineChart>
      <c:dateAx>
        <c:axId val="177021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72304"/>
        <c:crosses val="autoZero"/>
        <c:auto val="1"/>
        <c:lblOffset val="100"/>
        <c:baseTimeUnit val="days"/>
      </c:dateAx>
      <c:valAx>
        <c:axId val="28277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2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3EA55-A3F8-4197-BABF-871F8960A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58E5FE-6744-477C-9F3E-6DDBFAF22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504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746EC-50B6-4699-A687-C7F1591ACD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5370A-6A65-407D-913B-025F2EFD4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232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loccitane_ph</dc:title>
  <dc:creator>Frederik Peiniger</dc:creator>
  <cp:lastModifiedBy>Frederik Peiniger</cp:lastModifiedBy>
  <cp:revision>1</cp:revision>
  <dcterms:created xsi:type="dcterms:W3CDTF">2019-04-01T07:53:14Z</dcterms:created>
  <dcterms:modified xsi:type="dcterms:W3CDTF">2019-04-01T07:53:19Z</dcterms:modified>
</cp:coreProperties>
</file>