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3319</c:v>
                </c:pt>
                <c:pt idx="1">
                  <c:v>3330</c:v>
                </c:pt>
                <c:pt idx="2">
                  <c:v>3331</c:v>
                </c:pt>
                <c:pt idx="3">
                  <c:v>3334</c:v>
                </c:pt>
                <c:pt idx="4">
                  <c:v>3364</c:v>
                </c:pt>
                <c:pt idx="5">
                  <c:v>3402</c:v>
                </c:pt>
                <c:pt idx="6">
                  <c:v>3435</c:v>
                </c:pt>
                <c:pt idx="7">
                  <c:v>3462</c:v>
                </c:pt>
                <c:pt idx="8">
                  <c:v>3484</c:v>
                </c:pt>
                <c:pt idx="9">
                  <c:v>3513</c:v>
                </c:pt>
                <c:pt idx="10">
                  <c:v>3528</c:v>
                </c:pt>
                <c:pt idx="11">
                  <c:v>3566</c:v>
                </c:pt>
                <c:pt idx="12">
                  <c:v>3603</c:v>
                </c:pt>
                <c:pt idx="13">
                  <c:v>3622</c:v>
                </c:pt>
                <c:pt idx="14">
                  <c:v>3647</c:v>
                </c:pt>
                <c:pt idx="15">
                  <c:v>3695</c:v>
                </c:pt>
                <c:pt idx="16">
                  <c:v>3739</c:v>
                </c:pt>
                <c:pt idx="17">
                  <c:v>3752</c:v>
                </c:pt>
                <c:pt idx="18">
                  <c:v>3771</c:v>
                </c:pt>
                <c:pt idx="19">
                  <c:v>3780</c:v>
                </c:pt>
                <c:pt idx="20">
                  <c:v>3805</c:v>
                </c:pt>
                <c:pt idx="21">
                  <c:v>3860</c:v>
                </c:pt>
                <c:pt idx="22">
                  <c:v>3907</c:v>
                </c:pt>
                <c:pt idx="23">
                  <c:v>3958</c:v>
                </c:pt>
                <c:pt idx="24">
                  <c:v>4007</c:v>
                </c:pt>
                <c:pt idx="25">
                  <c:v>4030</c:v>
                </c:pt>
                <c:pt idx="26">
                  <c:v>4071</c:v>
                </c:pt>
                <c:pt idx="27">
                  <c:v>4146</c:v>
                </c:pt>
                <c:pt idx="28">
                  <c:v>4200</c:v>
                </c:pt>
                <c:pt idx="29">
                  <c:v>4253</c:v>
                </c:pt>
                <c:pt idx="30">
                  <c:v>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D1-4114-92F1-5BAFFF0E1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879272"/>
        <c:axId val="284347800"/>
      </c:lineChart>
      <c:dateAx>
        <c:axId val="28387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47800"/>
        <c:crosses val="autoZero"/>
        <c:auto val="1"/>
        <c:lblOffset val="100"/>
        <c:baseTimeUnit val="days"/>
      </c:dateAx>
      <c:valAx>
        <c:axId val="28434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7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4B8E-4469-4E67-9E74-AE089B85E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FA80F1-B6CF-479C-A502-F3B0A8441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0797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3CF86-9523-4DD9-BFFD-00F1F6511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CCAA9-EC30-4BC8-9FF6-5114EBA4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219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loccitane_ph</dc:title>
  <dc:creator>Frederik Peiniger</dc:creator>
  <cp:lastModifiedBy>Frederik Peiniger</cp:lastModifiedBy>
  <cp:revision>1</cp:revision>
  <dcterms:created xsi:type="dcterms:W3CDTF">2019-04-01T07:02:31Z</dcterms:created>
  <dcterms:modified xsi:type="dcterms:W3CDTF">2019-04-01T07:02:36Z</dcterms:modified>
</cp:coreProperties>
</file>