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ED273-40B0-4CAE-8800-E63244192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loccitane_ph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432798-DBE1-4859-851C-231B874D9C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6253890"/>
              </p:ext>
            </p:extLst>
          </p:nvPr>
        </p:nvGraphicFramePr>
        <p:xfrm>
          <a:off x="457200" y="1731963"/>
          <a:ext cx="8229600" cy="3596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3732842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47541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22900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82244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15058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64085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90767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21602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73473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4190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loccitane_ph - 2019-02-28 18:03:41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Who knew a walking 🌹 garden could fit in your purse?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8532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loccitane_ph - 2019-02-28 11:26:42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Rock and Roll-On. Modern👯 fragrance on the go. Get yours now!🌹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372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loccitane_ph - 2019-02-27 13:03:57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Silky soft textures and delicious scents that will get BOTH your 💕 a-flutter. Don’t miss our limited- edition @riflepaperco collaboration. 
#LOccitanePH #MonAmour #handcare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852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loccitane_ph - 2019-02-26 15:13:55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Almond or 🍒?
Which road to softness will you choose?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234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loccitane_ph - 2019-02-25 06:00:24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Dry fingers and unloved cuticles? Just add #SheaButter. 💅 it! #LOccitane #HandCare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99902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FCF91D-FDFC-4608-A824-122DD4103E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1647551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AE0CE-AAC5-43E9-8782-5DD7149E5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loccitane_ph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A3C2E2-AC49-48F3-A932-C163C35002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93218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4950462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83376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54842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02964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41740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33391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32816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88509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82370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77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loccitane_ph - 2019-02-24 13:11:40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#Repost @leximendi
・・・
I’m all about cherry blossoms these days and I found the perfect scent in Cericiere Irisé! 🌸🌸 wanna snag one for yourself? Just visit any @loccitane_ph store, take a flatlay (or whutevvvaa) and upload it—you just might take a bottle home! Also, check my stories to see how much fun we had today 🤣🌸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1731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B9D3AD-AEAC-4A18-BE6C-400EBDF0A0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2250291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BAADC-7A25-4665-BEF0-4C6CBAF1B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loccitane_ph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2BBC38-83F1-45E4-8401-14F355395A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35079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1668060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03359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32492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25077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78617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15463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37566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69347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81250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907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loccitane_ph - 2019-02-24 10:35:24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#Repost @janinamanipol ・・・
Showered in perfume - why don’t you guys drop by and smell us? 🤣⁣⁣
⁣⁣
Kidding aside, we all love floral fragrances and discovering new scents! We found this limited edition L’Occitane Cherrry Blossom.⁣⁣
⁣⁣
You can smell this sweet floral scent and get a chance to win your own stash!⁣⁣ Just visit L’Occitane Rustan’s Makati, Rustan’s Alabang or Greenbelt. Have fun curating your flatlay post on your Instagram accounts using the hashtags #UndertheCherryLights  #LOccitanePH and follow @loccitane_ph (profile must be public.)⁣⁣
⁣⁣
Best photo will win a full-sized Cherry Blossom EDT. Submission of entries: February 22 to 25. Announcement of winner: March 1, 2019 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2648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1BD9F9-56CB-4EA1-8CD3-A13757D448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25782946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D682B-61E5-47B5-BEC4-D120AD0D6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loccitane_ph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908DF5-1197-42C7-B6C4-E7F9EBA6E8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94466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0464280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44313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05959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24225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9926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92891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2750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09078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23440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286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loccitane_ph - 2019-02-23 18:38:43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It was a lot of fun having you too, thanks for dropping by! 🌸
#Repost @ricciosandy
・・・
What a fun day playing around with @janinamanipol &amp; @leximendi at @loccitane_ph !! 💕✨🌸 we found our scent for the month! the “Cericier Irisé” ⚡️ A generous fragrant that combines joyful cherry notes with delicate floral softness 😌 how perfect! 💓 — ps we’re giving away a bottle too! Just visit any @loccitane_ph store, play with their flatlay area, upload a photo and voila! You might end up going home with one too! 🌼💫 that easy! 🌿
#UnderTheCherryLights 
#LoccitanePH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72860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B8EAA8-BA9B-4263-9523-CEDA01E3A4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29981424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F6739-E10B-43DE-95E5-619BBE6D7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loccitane_ph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207B64-30CD-4367-B2DE-18AF53AC22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27288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2794856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31474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97431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7992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00542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35150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86346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59359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1479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303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loccitane_ph - 2019-02-22 19:33:02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Here's a #Giveaway! Capture that magical moment #UnderTheCherryLights. 🌸🌸🌸
1.Make sure to follow @loccitane_ph on IG.
2. Capture the Cherry Blossom Cerisier Iresé under the mirage of lights
3.Post a screen capture of the Cherry Blossom Cerisier Iresé on your IG account and tell us about one of your most magical moments with #UnderTheCherryLights and tag us.
(make sure your account must be set to public for verification)
4. 5 lucky winners will get a chance to win a special 🎁
Deadline of submission of entries is on Feb. 28, 2019. Announcement of winners will be on March 2, 2019
Per DOH-FDA-CCRR Permit No. 1152 s.2018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5481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loccitane_ph - 2019-02-21 18:04:54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R&amp;R = 🌹 &amp; Relaxation. Take a floral dip in our new Provencal Rose fragrance - elegant and modern for fabulous 🛀 times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946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011851-4A4C-4107-B274-9F64BD307C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5366306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B69F8-1AEC-4EE7-9467-06B55C945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loccitane_ph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7BB5C0-57A6-4AC3-B771-199178222A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55364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4443389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67017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57323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89715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12386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33757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88409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87964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95687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073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loccitane_ph - 2019-02-20 18:06:24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Day-long moisture with the fragrance of a thousand 🌸? We bottled Provence’s most magical scent just for you.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471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loccitane_ph - 2019-02-19 18:02:58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🌸 🛀! Soak up the sparkling fragrance of new Cerisier Irisé Shower Gel. Try it today!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7875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loccitane_ph - 2019-02-18 18:17:04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Tickled 💕! The new limited edition Cerisier Irisé is iridescent, feminine and sparkling.✨ Just like you.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828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loccitane_ph - 2019-02-18 11:18:30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vie en rose ! Take a daily trip to Provence’s cherry blossom paradise with the new limited Cerisier Irisé. 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1401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336773-1EE1-40B3-95D0-FD01DD4E0F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1335456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3B54A-95A1-4BA1-AC3D-B4A116FC7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loccitane_ph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AD729D-92B5-4E69-A1A3-526B2B1583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40604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5010218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59207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89966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80061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79506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43252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6876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42192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30870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7327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loccitane_ph - 2019-02-16 12:23:19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can't help but blush 😚 we are head over heels with your most loved L'OCCITANE product entries 😍😍😍 And from all who confessed❤️, here are the best ones 😘: @keziahmau
@gabbygabriel8
@nihaohilaryhao
@eve_on_adventure
@apaulofyoureye
@_keiterrific
@jolie.alexa
@callmebreeeee
@fielzbird
@denixce
@nikkihillbilly
@kriscorrea_awt
@the_joannedominique
@khristinacarlatayao
@jorellatrix
Winners will be contacted on Feb 18 for instructions on how to claim their prize!💕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81951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8998B9-A547-4607-A0AE-58EF55024A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5643541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FD7EF-8465-4CBB-B1E2-B002F2382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loccitane_ph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F319B5-51CB-4243-9EA2-8DF5A2F57F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39325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42429040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41282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35941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55081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920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92935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72113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81341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24501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5037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loccitane_ph - 2019-02-15 18:00:21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Shea 💘? @riflepaperco gave it the romantic treatment with limited-edition Shea Rose Hand Cream. Perfect for the one you love.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9724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loccitane_ph - 2019-02-14 09:57:07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We’re 😍😍😍 for our Mon Amour collaboration with @riflepaperco - limited- edition treats especially for Valentine's Day lovers.
Joyeuse saint Valentin!💗💕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171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loccitane_ph - 2019-02-13 17:30:26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Happy Galentines Day! 💕 
Double date night with Limited Edition Cerisier Irisé Shower Gel and Body Milk. Cleansing and nourishing benefits paired with sweet 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455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loccitane_ph - 2019-02-12 22:28:46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Juicy 🍒 and grapefruit, sparkling 🍊 tones and a full floral heart. Spring never looked more dreamy!
#LOccitane #CerisierIrisé #Fragrance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3894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8FAA92-F3E0-44A5-A5E7-224B2A067C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17538711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86743-C972-4E1B-BAEC-751CFC137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loccitane_ph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780E4B-9805-4FCF-8E83-95B9BBA349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28793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0538746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17705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97783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71823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012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52066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42764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68109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39584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421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loccitane_ph - 2019-02-11 12:09:59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Look up to the sky and discover Cerisier Irisé the new floral fruity scent. 🌸🌸🌸 For a limited time only! Discover the new scent by clicking on link in bio!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832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loccitane_ph - 2019-02-10 12:00:22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nightly serum to smooth lines and brighten skin in 28 days. Our lucky charm! #LOccitane #ImmortelleReset #ChineseNewYear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新年快樂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217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loccitane_ph - 2019-02-09 12:00:12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Reveal the ✨ of younger skin with #ImmortellePrecious - a year-long gold rush! #LOccitane #AntiAging #ChineseNewYear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新年快樂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8368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loccitane_ph - 2019-02-08 19:00:33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Our Candied Fruits Scented Candle and Diffuser will fill your home with 🍭 scents throughout the year.
#LOccitane #HomeFragrance #ChineseNewYear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新年快樂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1287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FCF8C6-90E6-47CF-8406-603ACF452B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14708603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FA4AE-6668-4A6F-8AFD-2E89969A1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loccitane_ph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7D55E5-9A5B-4025-BDC0-C22E60F42D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71165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7429585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47192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5717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4833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591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25989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42811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56721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7773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529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loccitane_ph - 2019-02-07 19:00:52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2019 is the Year of the 🐖! If this is your Chinese zodiac sign, your lucky color is 💛!
We have some luxurious items in that color option.
#LOccitane #Immortelle #ChineseNewYear
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新年快樂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1110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loccitane_ph - 2019-02-06 20:00:27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Begin your Chinese New Year with fun, love and #Almond goodness.
#LOccitane #ChineseNewYear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新年快樂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2981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357B2C-E33B-4E86-842C-3E6573555B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21549770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640</Words>
  <Application>Microsoft Office PowerPoint</Application>
  <PresentationFormat>On-screen Show (4:3)</PresentationFormat>
  <Paragraphs>335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quintly_template</vt:lpstr>
      <vt:lpstr>Instagram Posts Table | loccitane_ph - 1 of 10</vt:lpstr>
      <vt:lpstr>Instagram Posts Table | loccitane_ph - 2 of 10</vt:lpstr>
      <vt:lpstr>Instagram Posts Table | loccitane_ph - 3 of 10</vt:lpstr>
      <vt:lpstr>Instagram Posts Table | loccitane_ph - 4 of 10</vt:lpstr>
      <vt:lpstr>Instagram Posts Table | loccitane_ph - 5 of 10</vt:lpstr>
      <vt:lpstr>Instagram Posts Table | loccitane_ph - 6 of 10</vt:lpstr>
      <vt:lpstr>Instagram Posts Table | loccitane_ph - 7 of 10</vt:lpstr>
      <vt:lpstr>Instagram Posts Table | loccitane_ph - 8 of 10</vt:lpstr>
      <vt:lpstr>Instagram Posts Table | loccitane_ph - 9 of 10</vt:lpstr>
      <vt:lpstr>Instagram Posts Table | loccitane_ph - 10 of 10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loccitane_ph - 1 of 10</dc:title>
  <dc:creator>Frederik Peiniger</dc:creator>
  <cp:lastModifiedBy>Frederik Peiniger</cp:lastModifiedBy>
  <cp:revision>1</cp:revision>
  <dcterms:created xsi:type="dcterms:W3CDTF">2019-03-11T04:16:24Z</dcterms:created>
  <dcterms:modified xsi:type="dcterms:W3CDTF">2019-03-11T04:19:37Z</dcterms:modified>
</cp:coreProperties>
</file>