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108B-4149-B380-13416B846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65144"/>
        <c:axId val="357863832"/>
      </c:lineChart>
      <c:catAx>
        <c:axId val="35786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63832"/>
        <c:crosses val="autoZero"/>
        <c:auto val="1"/>
        <c:lblAlgn val="ctr"/>
        <c:lblOffset val="100"/>
        <c:noMultiLvlLbl val="0"/>
      </c:catAx>
      <c:valAx>
        <c:axId val="35786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6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D8914-2FF3-42FE-858C-67C1A07F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2522B-75CA-4244-BC43-F724E6B089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8589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3E62D-D19D-4430-910A-D24A3A856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B6D6F-488E-4BF4-9060-A6E4AC4F5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303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loccitane_ph</dc:title>
  <dc:creator>Frederik Peiniger</dc:creator>
  <cp:lastModifiedBy>Frederik Peiniger</cp:lastModifiedBy>
  <cp:revision>1</cp:revision>
  <dcterms:created xsi:type="dcterms:W3CDTF">2019-03-11T03:40:59Z</dcterms:created>
  <dcterms:modified xsi:type="dcterms:W3CDTF">2019-03-11T03:41:04Z</dcterms:modified>
</cp:coreProperties>
</file>