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08763-0F63-4A0A-8196-9BC380EB9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loccitane_ph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FA0F10-4C3E-42CC-BDF9-66A465ECF7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9659764"/>
              </p:ext>
            </p:extLst>
          </p:nvPr>
        </p:nvGraphicFramePr>
        <p:xfrm>
          <a:off x="457200" y="1731963"/>
          <a:ext cx="822960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3156125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50624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1645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3587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9272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9731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6216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26023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1865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133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- 2019-02-26 16:10:58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Which one will you choose?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https://scontent.xx.fbcdn.net/v/t51.12442-15/51137506_217767809089154_1502028576706092195_n.jpg?_nc_cat=110&amp;_nc_ht=scontent.xx&amp;oh=493841e661ea85f6a66ec42145aa5f19&amp;oe=5CDF8C6D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6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- 2019-02-26 15:15:09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Which one will you choos?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https://scontent.xx.fbcdn.net/v/t51.12442-15/51793547_649080312191123_8116815654923320596_n.jpg?_nc_cat=109&amp;_nc_ht=scontent.xx&amp;oh=9ae7a1d41cecc81d3c735b6e8349e3aa&amp;oe=5D231F0F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307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184FFE-C4A8-41BA-A6DF-41CE89A3A3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482788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AB9AD-02BB-4758-A90A-E30B03C61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loccitane_ph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12307B-6882-446A-8421-BD62F43D57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68929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701613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14788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6639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5086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7213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0367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9237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7375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5518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73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- 2019-02-24 11:13:08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Post messages/instax photos
on the Amour Wall and get 10% OFF
on all L’Occitane products 
for a minimum purchase Buy any 
Cherry Blossom product 
and get an additional gift!🌸💕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https://scontent.xx.fbcdn.net/v/t51.12442-15/51960961_309388543098100_8922356442488993811_n.jpg?_nc_cat=106&amp;_nc_ht=scontent.xx&amp;oh=bb4ac7895de6892768a1b48e64bc0634&amp;oe=5CE06371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621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- 2019-02-24 11:09:32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Visit our Rustan's Makati, Greenbelt &amp; Rustan's ATC and create your own magical flatlay with Cerisier Irisé 🌸Post on your account with the hashtag #UnderTheCherryLights and get a chance to WIN L'Occitane Chery Blossom EDT!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https://scontent.xx.fbcdn.net/v/t51.12442-15/52578708_1976043649183323_64473800449402884_n.jpg?_nc_cat=107&amp;_nc_ht=scontent.xx&amp;oh=810dda119766fe91d1a8345f59394599&amp;oe=5D1F51F1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131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CBF634-C9E6-49A7-97E4-A01E1917C7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1206135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AAD77-65DD-46C4-9D85-C0284BCBC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loccitane_ph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078EA8-391F-43B8-BEF8-E86B79913F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07036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1827066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305570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4864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8862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0991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743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6086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7823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6690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599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- 2019-02-22 16:53:07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Visit us at Greenbelt 5, Rustan's Makati &amp; Alabang from February 22 to 25, 2019 And get a chance to win 
L'Occitane Cherry Blossom EDT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https://scontent.xx.fbcdn.net/v/t51.12442-15/51508014_402937390276322_2934198226022299245_n.jpg?_nc_cat=111&amp;_nc_ht=scontent.xx&amp;oh=39cc053622d7b55c404574ee17566fd9&amp;oe=5CDD5B2F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865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- 2019-02-22 15:37:51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https://scontent.xx.fbcdn.net/v/t51.12442-15/53207717_419055995508330_6355749228772744006_n.jpg?_nc_cat=103&amp;_nc_ht=scontent.xx&amp;oh=84489c837ca5d4769e51e7ff38a06735&amp;oe=5CDB41C3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658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- 2019-02-22 15:22:27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#undertheCherrylights  @loccitane_ph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https://scontent.xx.fbcdn.net/v/t51.12442-15/52857062_3062867147072331_5091221941993241365_n.jpg?_nc_cat=101&amp;_nc_ht=scontent.xx&amp;oh=329ac235b9756ebe14892527cff859a8&amp;oe=5D1D5DF5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5779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4B8A7A-D492-4098-ACE7-DBAA0D095D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608844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F9E26-ABBF-4B53-9888-FE9C318EC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loccitane_ph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4817DF-A52A-4FE5-B7D5-CA45339704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3993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02465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31213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9094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8940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26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3213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7270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8129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3000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046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- 2019-02-22 15:12:56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Visit our stores in
Rustan's Greenbelt, Makati or Alabang And get a chance to win our limited edition Cherry Blossom EDT #undertheCherrylights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https://scontent.xx.fbcdn.net/v/t51.12442-15/52620843_152401975676737_4858224204782826234_n.jpg?_nc_cat=111&amp;_nc_ht=scontent.xx&amp;oh=1714efc11a90bb0713a0048b858aeb1e&amp;oe=5CDA12F5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583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- 2019-02-17 13:11:08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https://scontent.xx.fbcdn.net/v/t51.12442-15/50891619_2212000405731979_8953910231692303303_n.jpg?_nc_cat=100&amp;_nc_ht=scontent.xx&amp;oh=d5d3e8e440d4e23471a3ce307775851d&amp;oe=5CF2B697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236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- 2019-02-15 11:12:56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Mon Amour Also my Amour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https://scontent.xx.fbcdn.net/v/t51.12442-15/50705074_337874013496379_3659948269144715729_n.jpg?_nc_cat=101&amp;_nc_ht=scontent.xx&amp;oh=8a4f6bbe2d19708bb457722baa78fc3a&amp;oe=5CE910B4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565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196B0D-69B8-4CBE-ABDB-10C68C9A47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3612910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E2CCF-FF60-42B7-AFB5-A3DB95FE4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loccitane_ph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7BA660-A172-43FC-B8D3-E115F082CD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8291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4034623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997734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62542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354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3641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0855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70990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3991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6234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938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- 2019-02-11 20:24:43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FOLLOW US TO JOIN
OUR #GIVEAWAY! 3 DAYS TO GO! Announcement of winners
will be on Feb. 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https://scontent.xx.fbcdn.net/v/t51.12442-15/51543543_524372784752196_480166648954123291_n.jpg?_nc_cat=104&amp;_nc_ht=scontent.xx&amp;oh=489009745f80c34ad886556290f1bdbf&amp;oe=5CFA995E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128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loccitane_ph - 2019-02-11 12:11:53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https://scontent.xx.fbcdn.net/v/t51.12442-15/50670224_1921605081283733_4074679632008805728_n.jpg?_nc_cat=107&amp;_nc_ht=scontent.xx&amp;oh=4a785fd7c230f31a245ad153895ff0f6&amp;oe=5CE08F67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7832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4726B6-8B62-447B-83BA-F95EEA5E26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31227862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746</Words>
  <Application>Microsoft Office PowerPoint</Application>
  <PresentationFormat>On-screen Show (4:3)</PresentationFormat>
  <Paragraphs>160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Instagram Stories Table  | loccitane_ph - 1 of 5</vt:lpstr>
      <vt:lpstr>Instagram Stories Table  | loccitane_ph - 2 of 5</vt:lpstr>
      <vt:lpstr>Instagram Stories Table  | loccitane_ph - 3 of 5</vt:lpstr>
      <vt:lpstr>Instagram Stories Table  | loccitane_ph - 4 of 5</vt:lpstr>
      <vt:lpstr>Instagram Stories Table  | loccitane_ph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loccitane_ph - 1 of 5</dc:title>
  <dc:creator>Frederik Peiniger</dc:creator>
  <cp:lastModifiedBy>Frederik Peiniger</cp:lastModifiedBy>
  <cp:revision>1</cp:revision>
  <dcterms:created xsi:type="dcterms:W3CDTF">2019-03-11T02:38:50Z</dcterms:created>
  <dcterms:modified xsi:type="dcterms:W3CDTF">2019-03-11T02:39:47Z</dcterms:modified>
</cp:coreProperties>
</file>