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30436-4E13-49AE-83FC-B5133F52C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DCB844-77DA-4DD1-BAC2-CEFBFA76CE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749982"/>
              </p:ext>
            </p:extLst>
          </p:nvPr>
        </p:nvGraphicFramePr>
        <p:xfrm>
          <a:off x="457200" y="1731963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62443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1315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83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480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230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5928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934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2620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444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5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- 2019-02-26 16:10:58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will you choose?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https://scontent.xx.fbcdn.net/v/t51.12442-15/51137506_217767809089154_1502028576706092195_n.jpg?_nc_cat=110&amp;_nc_ht=scontent.xx&amp;oh=493841e661ea85f6a66ec42145aa5f19&amp;oe=5CDF8C6D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- 2019-02-26 15:15:09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will you choos?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https://scontent.xx.fbcdn.net/v/t51.12442-15/51793547_649080312191123_8116815654923320596_n.jpg?_nc_cat=109&amp;_nc_ht=scontent.xx&amp;oh=9ae7a1d41cecc81d3c735b6e8349e3aa&amp;oe=5D231F0F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9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A7B65A-E836-4407-AE78-87C060008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78504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8728-E006-406A-9E8A-66F66C6E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FAB842-3D59-42E5-A037-D31953DDF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551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39140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7808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262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257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39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20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22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97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19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18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- 2019-02-24 11:13:08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 messages/instax photos
on the Amour Wall and get 10% OFF
on all L’Occitane products 
for a minimum purchase Buy any 
Cherry Blossom product 
and get an additional gift!🌸💕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https://scontent.xx.fbcdn.net/v/t51.12442-15/51960961_309388543098100_8922356442488993811_n.jpg?_nc_cat=106&amp;_nc_ht=scontent.xx&amp;oh=bb4ac7895de6892768a1b48e64bc0634&amp;oe=5CE06371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- 2019-02-24 11:09:32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our Rustan's Makati, Greenbelt &amp; Rustan's ATC and create your own magical flatlay with Cerisier Irisé 🌸Post on your account with the hashtag #UnderTheCherryLights and get a chance to WIN L'Occitane Chery Blossom EDT!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https://scontent.xx.fbcdn.net/v/t51.12442-15/52578708_1976043649183323_64473800449402884_n.jpg?_nc_cat=107&amp;_nc_ht=scontent.xx&amp;oh=810dda119766fe91d1a8345f59394599&amp;oe=5D1F51F1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37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7EB82-CD1F-4383-981F-E3CCB9D2A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11886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39B6D-4E39-4532-AB1C-7D911AF45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3F4FB-9191-4810-8258-F2E4FE1FBD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42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048486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8703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63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827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56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303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228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523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849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4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16:53:07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us at Greenbelt 5, Rustan's Makati &amp; Alabang from February 22 to 25, 2019 And get a chance to win 
L'Occitane Cherry Blossom 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https://scontent.xx.fbcdn.net/v/t51.12442-15/51508014_402937390276322_2934198226022299245_n.jpg?_nc_cat=111&amp;_nc_ht=scontent.xx&amp;oh=39cc053622d7b55c404574ee17566fd9&amp;oe=5CDD5B2F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0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15:37:51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https://scontent.xx.fbcdn.net/v/t51.12442-15/53207717_419055995508330_6355749228772744006_n.jpg?_nc_cat=103&amp;_nc_ht=scontent.xx&amp;oh=84489c837ca5d4769e51e7ff38a06735&amp;oe=5CDB41C3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2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15:22:27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#undertheCherrylights  @loccitane_ph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https://scontent.xx.fbcdn.net/v/t51.12442-15/52857062_3062867147072331_5091221941993241365_n.jpg?_nc_cat=101&amp;_nc_ht=scontent.xx&amp;oh=329ac235b9756ebe14892527cff859a8&amp;oe=5D1D5DF5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088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9AC9A-311C-4978-BF0E-514AF5B13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229526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F828-0326-432B-A64B-6C9642EFF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94958-BB93-4751-8E2B-9B4BA130CE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509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176279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911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58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482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528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9476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063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472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198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9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15:12:56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our stores in
Rustan's Greenbelt, Makati or Alabang And get a chance to win our limited edition Cherry Blossom EDT 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https://scontent.xx.fbcdn.net/v/t51.12442-15/52620843_152401975676737_4858224204782826234_n.jpg?_nc_cat=111&amp;_nc_ht=scontent.xx&amp;oh=1714efc11a90bb0713a0048b858aeb1e&amp;oe=5CDA12F5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5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- 2019-02-17 13:11:08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https://scontent.xx.fbcdn.net/v/t51.12442-15/50891619_2212000405731979_8953910231692303303_n.jpg?_nc_cat=100&amp;_nc_ht=scontent.xx&amp;oh=d5d3e8e440d4e23471a3ce307775851d&amp;oe=5CF2B697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93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- 2019-02-15 11:12:56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 Amour Also my Amour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https://scontent.xx.fbcdn.net/v/t51.12442-15/50705074_337874013496379_3659948269144715729_n.jpg?_nc_cat=101&amp;_nc_ht=scontent.xx&amp;oh=8a4f6bbe2d19708bb457722baa78fc3a&amp;oe=5CE910B4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680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14DC4-5ADF-4A66-862D-5981272EE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2790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7B87-34E0-49F5-9D67-0D869EDE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8BC719-AF39-4DC3-8257-237DEE274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974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97801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4008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431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40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3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5236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258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323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584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1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- 2019-02-11 20:24:43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 US TO JOIN
OUR #GIVEAWAY! 3 DAYS TO GO! Announcement of winners
will be on Feb.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https://scontent.xx.fbcdn.net/v/t51.12442-15/51543543_524372784752196_480166648954123291_n.jpg?_nc_cat=104&amp;_nc_ht=scontent.xx&amp;oh=489009745f80c34ad886556290f1bdbf&amp;oe=5CFA995E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6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- 2019-02-11 12:11:53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https://scontent.xx.fbcdn.net/v/t51.12442-15/50670224_1921605081283733_4074679632008805728_n.jpg?_nc_cat=107&amp;_nc_ht=scontent.xx&amp;oh=4a785fd7c230f31a245ad153895ff0f6&amp;oe=5CE08F67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869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52736-7EA8-4259-80EA-D1AE2F183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24135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749</Words>
  <Application>Microsoft Office PowerPoint</Application>
  <PresentationFormat>On-screen Show (4:3)</PresentationFormat>
  <Paragraphs>163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loccitane_ph - 1 of 5</vt:lpstr>
      <vt:lpstr>Instagram Stories Table  | loccitane_ph - 2 of 5</vt:lpstr>
      <vt:lpstr>Instagram Stories Table  | loccitane_ph - 3 of 5</vt:lpstr>
      <vt:lpstr>Instagram Stories Table  | loccitane_ph - 4 of 5</vt:lpstr>
      <vt:lpstr>Instagram Stories Table  | loccitane_ph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loccitane_ph - 1 of 5</dc:title>
  <dc:creator>Frederik Peiniger</dc:creator>
  <cp:lastModifiedBy>Frederik Peiniger</cp:lastModifiedBy>
  <cp:revision>1</cp:revision>
  <dcterms:created xsi:type="dcterms:W3CDTF">2019-03-08T09:33:53Z</dcterms:created>
  <dcterms:modified xsi:type="dcterms:W3CDTF">2019-03-08T09:34:53Z</dcterms:modified>
</cp:coreProperties>
</file>