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1E60A-2DC8-4549-8D53-3195287FC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loccitane_ph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D744B5-23A9-4662-918A-CD10D10111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099941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68167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456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8119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566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78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7969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33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9320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26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#CherryBlossom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5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#LOccitane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1263.1666666667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26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#Fragrance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56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#ChineseNewYear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1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新年快樂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1217.4444444444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06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#LOccitanePH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05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#Giveaway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24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#Immortelle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10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#SkinCare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#Aromachologie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488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A0908-5628-46C2-AA04-6F12AFCAE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036063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CFF14-46D7-4F08-B1D8-B8556F70D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loccitane_ph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B46EBF-9C18-4B01-84F0-944247CB22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667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53561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885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5046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585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2345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9930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5497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688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898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#HairCare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92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#ImmortelleReset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12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#Almond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727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#HomeFragrance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21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#ImmortellePrecious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41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#AntiAging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9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#CerisierIrise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033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#UnderTheCherryLights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852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59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#LoccitanePH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669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7485E-8A1A-4A04-AB6D-35918C23E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729636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FA0A5-FB5D-4EF2-89D9-849DD946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loccitane_ph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C2EFB4-F336-4F68-8FB3-9E60C4C0A5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330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94349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3459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49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4994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1034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870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588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7956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60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#SheaButter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55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#HandCare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89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#UndertheCherryLights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16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#MonAmour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3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#handcare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389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64306-ACED-425E-9368-98525F063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964413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365</Words>
  <Application>Microsoft Office PowerPoint</Application>
  <PresentationFormat>On-screen Show (4:3)</PresentationFormat>
  <Paragraphs>229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loccitane_ph - 1 of 3</vt:lpstr>
      <vt:lpstr>Instagram Hashtag Detection | loccitane_ph - 2 of 3</vt:lpstr>
      <vt:lpstr>Instagram Hashtag Detection | loccitane_ph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loccitane_ph - 1 of 3</dc:title>
  <dc:creator>Frederik Peiniger</dc:creator>
  <cp:lastModifiedBy>Frederik Peiniger</cp:lastModifiedBy>
  <cp:revision>1</cp:revision>
  <dcterms:created xsi:type="dcterms:W3CDTF">2019-03-08T08:26:43Z</dcterms:created>
  <dcterms:modified xsi:type="dcterms:W3CDTF">2019-03-08T08:28:38Z</dcterms:modified>
</cp:coreProperties>
</file>