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16650</c:v>
                </c:pt>
                <c:pt idx="1">
                  <c:v>17039</c:v>
                </c:pt>
                <c:pt idx="2">
                  <c:v>13652</c:v>
                </c:pt>
                <c:pt idx="3">
                  <c:v>17668</c:v>
                </c:pt>
                <c:pt idx="4">
                  <c:v>16631</c:v>
                </c:pt>
                <c:pt idx="5">
                  <c:v>16298</c:v>
                </c:pt>
                <c:pt idx="6">
                  <c:v>15296</c:v>
                </c:pt>
                <c:pt idx="7">
                  <c:v>2225</c:v>
                </c:pt>
                <c:pt idx="8">
                  <c:v>1956</c:v>
                </c:pt>
                <c:pt idx="9">
                  <c:v>5233</c:v>
                </c:pt>
                <c:pt idx="10">
                  <c:v>21020</c:v>
                </c:pt>
                <c:pt idx="11">
                  <c:v>16282</c:v>
                </c:pt>
                <c:pt idx="12">
                  <c:v>15531</c:v>
                </c:pt>
                <c:pt idx="13">
                  <c:v>9301</c:v>
                </c:pt>
                <c:pt idx="14">
                  <c:v>3356</c:v>
                </c:pt>
                <c:pt idx="15">
                  <c:v>3659</c:v>
                </c:pt>
                <c:pt idx="16">
                  <c:v>2201</c:v>
                </c:pt>
                <c:pt idx="17">
                  <c:v>2274</c:v>
                </c:pt>
                <c:pt idx="18">
                  <c:v>1607</c:v>
                </c:pt>
                <c:pt idx="19">
                  <c:v>1239</c:v>
                </c:pt>
                <c:pt idx="20">
                  <c:v>1499</c:v>
                </c:pt>
                <c:pt idx="21">
                  <c:v>26053</c:v>
                </c:pt>
                <c:pt idx="22">
                  <c:v>59983</c:v>
                </c:pt>
                <c:pt idx="23">
                  <c:v>43836</c:v>
                </c:pt>
                <c:pt idx="24">
                  <c:v>37746</c:v>
                </c:pt>
                <c:pt idx="25">
                  <c:v>61272</c:v>
                </c:pt>
                <c:pt idx="26">
                  <c:v>58738</c:v>
                </c:pt>
                <c:pt idx="27">
                  <c:v>37304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4E-4B81-BA38-215744074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31736"/>
        <c:axId val="285932064"/>
      </c:lineChart>
      <c:dateAx>
        <c:axId val="285931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32064"/>
        <c:crosses val="autoZero"/>
        <c:auto val="1"/>
        <c:lblOffset val="100"/>
        <c:baseTimeUnit val="days"/>
      </c:dateAx>
      <c:valAx>
        <c:axId val="28593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3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7EE56-035C-4603-B41A-AF81A8758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141432-8C86-4CD0-A2C1-14EFAD7362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0256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6D515-2CA0-4A95-986C-FC19DB992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A876C-F389-4E08-BA9B-F9FCD948D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3590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loccitane_ph</dc:title>
  <dc:creator>Frederik Peiniger</dc:creator>
  <cp:lastModifiedBy>Frederik Peiniger</cp:lastModifiedBy>
  <cp:revision>1</cp:revision>
  <dcterms:created xsi:type="dcterms:W3CDTF">2019-03-08T08:20:53Z</dcterms:created>
  <dcterms:modified xsi:type="dcterms:W3CDTF">2019-03-08T08:20:58Z</dcterms:modified>
</cp:coreProperties>
</file>