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11447</c:v>
                </c:pt>
                <c:pt idx="1">
                  <c:v>12438</c:v>
                </c:pt>
                <c:pt idx="2">
                  <c:v>10840</c:v>
                </c:pt>
                <c:pt idx="3">
                  <c:v>13801</c:v>
                </c:pt>
                <c:pt idx="4">
                  <c:v>12999</c:v>
                </c:pt>
                <c:pt idx="5">
                  <c:v>12837</c:v>
                </c:pt>
                <c:pt idx="6">
                  <c:v>11421</c:v>
                </c:pt>
                <c:pt idx="7">
                  <c:v>955</c:v>
                </c:pt>
                <c:pt idx="8">
                  <c:v>912</c:v>
                </c:pt>
                <c:pt idx="9">
                  <c:v>4039</c:v>
                </c:pt>
                <c:pt idx="10">
                  <c:v>18880</c:v>
                </c:pt>
                <c:pt idx="11">
                  <c:v>13796</c:v>
                </c:pt>
                <c:pt idx="12">
                  <c:v>12259</c:v>
                </c:pt>
                <c:pt idx="13">
                  <c:v>8190</c:v>
                </c:pt>
                <c:pt idx="14">
                  <c:v>1166</c:v>
                </c:pt>
                <c:pt idx="15">
                  <c:v>1136</c:v>
                </c:pt>
                <c:pt idx="16">
                  <c:v>920</c:v>
                </c:pt>
                <c:pt idx="17">
                  <c:v>850</c:v>
                </c:pt>
                <c:pt idx="18">
                  <c:v>819</c:v>
                </c:pt>
                <c:pt idx="19">
                  <c:v>693</c:v>
                </c:pt>
                <c:pt idx="20">
                  <c:v>731</c:v>
                </c:pt>
                <c:pt idx="21">
                  <c:v>19870</c:v>
                </c:pt>
                <c:pt idx="22">
                  <c:v>46223</c:v>
                </c:pt>
                <c:pt idx="23">
                  <c:v>33366</c:v>
                </c:pt>
                <c:pt idx="24">
                  <c:v>30174</c:v>
                </c:pt>
                <c:pt idx="25">
                  <c:v>48361</c:v>
                </c:pt>
                <c:pt idx="26">
                  <c:v>47335</c:v>
                </c:pt>
                <c:pt idx="27">
                  <c:v>30857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AF-4FDB-8A7A-9BE326E6D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08424"/>
        <c:axId val="188628496"/>
      </c:lineChart>
      <c:dateAx>
        <c:axId val="29420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28496"/>
        <c:crosses val="autoZero"/>
        <c:auto val="1"/>
        <c:lblOffset val="100"/>
        <c:baseTimeUnit val="days"/>
      </c:dateAx>
      <c:valAx>
        <c:axId val="18862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953C-9E98-498F-9143-A9982EFB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CA3BD6-C847-44F7-A679-963417115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966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B122E-4EE7-4D39-ABED-BB497AA0B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7182-AA58-44D6-A3D9-54A48D6E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72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loccitane_ph</dc:title>
  <dc:creator>Frederik Peiniger</dc:creator>
  <cp:lastModifiedBy>Frederik Peiniger</cp:lastModifiedBy>
  <cp:revision>1</cp:revision>
  <dcterms:created xsi:type="dcterms:W3CDTF">2019-03-08T08:00:40Z</dcterms:created>
  <dcterms:modified xsi:type="dcterms:W3CDTF">2019-03-08T08:00:44Z</dcterms:modified>
</cp:coreProperties>
</file>