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0-408A-B397-BC84F33EF3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68.2083333333333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10-408A-B397-BC84F33EF3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215.6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10-408A-B397-BC84F33EF3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2642840"/>
        <c:axId val="352643496"/>
      </c:barChart>
      <c:catAx>
        <c:axId val="352642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43496"/>
        <c:crosses val="autoZero"/>
        <c:auto val="1"/>
        <c:lblAlgn val="ctr"/>
        <c:lblOffset val="100"/>
        <c:noMultiLvlLbl val="0"/>
      </c:catAx>
      <c:valAx>
        <c:axId val="35264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642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AEE95-FB27-48A9-BCFF-5C4F5EFAA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3773A-597B-47A7-8D5E-DA47ED62C9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807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0948B-3BCE-4DF0-B444-8A4FA64363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33DAC5-AFB9-4183-8BF1-2194307D2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84051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Engagement Distribution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Engagement Distribution by Post Type  | loccitane_ph</dc:title>
  <dc:creator>Frederik Peiniger</dc:creator>
  <cp:lastModifiedBy>Frederik Peiniger</cp:lastModifiedBy>
  <cp:revision>1</cp:revision>
  <dcterms:created xsi:type="dcterms:W3CDTF">2019-03-08T07:48:12Z</dcterms:created>
  <dcterms:modified xsi:type="dcterms:W3CDTF">2019-03-08T07:48:16Z</dcterms:modified>
</cp:coreProperties>
</file>