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F845-431A-ABF2-6CF1D2B35EB4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F845-431A-ABF2-6CF1D2B35EB4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F845-431A-ABF2-6CF1D2B35E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9256488"/>
        <c:axId val="349258456"/>
      </c:barChart>
      <c:catAx>
        <c:axId val="349256488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258456"/>
        <c:crosses val="autoZero"/>
        <c:auto val="1"/>
        <c:lblAlgn val="ctr"/>
        <c:lblOffset val="100"/>
        <c:noMultiLvlLbl val="0"/>
      </c:catAx>
      <c:valAx>
        <c:axId val="349258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256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54E873-E7CB-4D73-B0DD-6D70080AD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Organic Engagement Distribution by Post Type  | loccitane_ph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A6F988B-E2F1-4260-8237-43A8CE9325C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013899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22E63D-23D6-484E-9D36-3CE845EDEF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44CA63-AE0B-449A-A95C-720529F97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468335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17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Organic Engagement Distribution by Post Type  | loccitane_ph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Organic Engagement Distribution by Post Type  | loccitane_ph</dc:title>
  <dc:creator>Frederik Peiniger</dc:creator>
  <cp:lastModifiedBy>Frederik Peiniger</cp:lastModifiedBy>
  <cp:revision>1</cp:revision>
  <dcterms:created xsi:type="dcterms:W3CDTF">2019-03-08T07:47:36Z</dcterms:created>
  <dcterms:modified xsi:type="dcterms:W3CDTF">2019-03-08T07:47:40Z</dcterms:modified>
</cp:coreProperties>
</file>