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loccitane_ph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64</c:v>
                </c:pt>
                <c:pt idx="1">
                  <c:v>92.5</c:v>
                </c:pt>
                <c:pt idx="2">
                  <c:v>74.25</c:v>
                </c:pt>
                <c:pt idx="3">
                  <c:v>60.8</c:v>
                </c:pt>
                <c:pt idx="4">
                  <c:v>206.8</c:v>
                </c:pt>
                <c:pt idx="5">
                  <c:v>72.25</c:v>
                </c:pt>
                <c:pt idx="6">
                  <c:v>61.5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2E-418E-8CA2-B603F32730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3532728"/>
        <c:axId val="180653176"/>
      </c:barChart>
      <c:catAx>
        <c:axId val="343532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653176"/>
        <c:crosses val="autoZero"/>
        <c:auto val="1"/>
        <c:lblAlgn val="ctr"/>
        <c:lblOffset val="100"/>
        <c:noMultiLvlLbl val="0"/>
      </c:catAx>
      <c:valAx>
        <c:axId val="180653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532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94CDB-14FE-4017-B56F-32306270A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Engagements By Weekday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E84CF3-2AE1-4BE6-A1C7-536D3080E5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67626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BCB976-7854-4FC1-A3EB-D04ABFBC25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B36A4-4648-4997-A8CD-267F0B791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2274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Engagements By Weekday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Engagements By Weekday | loccitane_ph</dc:title>
  <dc:creator>Frederik Peiniger</dc:creator>
  <cp:lastModifiedBy>Frederik Peiniger</cp:lastModifiedBy>
  <cp:revision>1</cp:revision>
  <dcterms:created xsi:type="dcterms:W3CDTF">2019-03-08T07:36:16Z</dcterms:created>
  <dcterms:modified xsi:type="dcterms:W3CDTF">2019-03-08T07:36:20Z</dcterms:modified>
</cp:coreProperties>
</file>