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Carousel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1086.5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E7-4772-A8A6-8991A3661BC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Image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1194.9166666666699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E7-4772-A8A6-8991A3661BC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loccitane_ph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1756.2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DE7-4772-A8A6-8991A3661B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49550992"/>
        <c:axId val="349552304"/>
      </c:barChart>
      <c:catAx>
        <c:axId val="3495509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52304"/>
        <c:crosses val="autoZero"/>
        <c:auto val="1"/>
        <c:lblAlgn val="ctr"/>
        <c:lblOffset val="100"/>
        <c:noMultiLvlLbl val="0"/>
      </c:catAx>
      <c:valAx>
        <c:axId val="3495523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95509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3/8/2019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A87CA-4A32-4E06-A07A-BDCBEC11F4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Organic Reach by Post Type  | loccitane_ph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820294A-23BF-4805-B5A0-4C75F9D657B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19274121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4A24B69-0DBD-44F9-B07B-D8967244AF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02/01/2019 - 02/28/2019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649305-0D5E-4886-BDF7-FFD46298E5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849374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Organic Reach by Post Type  | loccitane_ph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Organic Reach by Post Type  | loccitane_ph</dc:title>
  <dc:creator>Frederik Peiniger</dc:creator>
  <cp:lastModifiedBy>Frederik Peiniger</cp:lastModifiedBy>
  <cp:revision>1</cp:revision>
  <dcterms:created xsi:type="dcterms:W3CDTF">2019-03-08T06:31:31Z</dcterms:created>
  <dcterms:modified xsi:type="dcterms:W3CDTF">2019-03-08T06:31:35Z</dcterms:modified>
</cp:coreProperties>
</file>