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64</c:v>
                </c:pt>
                <c:pt idx="1">
                  <c:v>92.5</c:v>
                </c:pt>
                <c:pt idx="2">
                  <c:v>74.25</c:v>
                </c:pt>
                <c:pt idx="3">
                  <c:v>60.8</c:v>
                </c:pt>
                <c:pt idx="4">
                  <c:v>206.8</c:v>
                </c:pt>
                <c:pt idx="5">
                  <c:v>72.25</c:v>
                </c:pt>
                <c:pt idx="6">
                  <c:v>61.5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00-46B6-A921-594B22C15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711792"/>
        <c:axId val="292067848"/>
      </c:barChart>
      <c:catAx>
        <c:axId val="17971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67848"/>
        <c:crosses val="autoZero"/>
        <c:auto val="1"/>
        <c:lblAlgn val="ctr"/>
        <c:lblOffset val="100"/>
        <c:noMultiLvlLbl val="0"/>
      </c:catAx>
      <c:valAx>
        <c:axId val="29206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711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BCC1-1715-401F-8967-BB62E00F5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5EC742-72C4-4C14-960E-457E46D756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23941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F1E7D-78D0-4F1B-A041-403019D391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9FE9A1-7642-4A0B-B63D-2B51D7C1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5620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Engagements By Weekday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Engagements By Weekday | loccitane_ph</dc:title>
  <dc:creator>Frederik Peiniger</dc:creator>
  <cp:lastModifiedBy>Frederik Peiniger</cp:lastModifiedBy>
  <cp:revision>1</cp:revision>
  <dcterms:created xsi:type="dcterms:W3CDTF">2019-03-08T06:30:45Z</dcterms:created>
  <dcterms:modified xsi:type="dcterms:W3CDTF">2019-03-08T06:30:49Z</dcterms:modified>
</cp:coreProperties>
</file>